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39"/>
  </p:notesMasterIdLst>
  <p:handoutMasterIdLst>
    <p:handoutMasterId r:id="rId40"/>
  </p:handoutMasterIdLst>
  <p:sldIdLst>
    <p:sldId id="310" r:id="rId5"/>
    <p:sldId id="349" r:id="rId6"/>
    <p:sldId id="309" r:id="rId7"/>
    <p:sldId id="350" r:id="rId8"/>
    <p:sldId id="323" r:id="rId9"/>
    <p:sldId id="326" r:id="rId10"/>
    <p:sldId id="327" r:id="rId11"/>
    <p:sldId id="324" r:id="rId12"/>
    <p:sldId id="329" r:id="rId13"/>
    <p:sldId id="314" r:id="rId14"/>
    <p:sldId id="330" r:id="rId15"/>
    <p:sldId id="351" r:id="rId16"/>
    <p:sldId id="315" r:id="rId17"/>
    <p:sldId id="331" r:id="rId18"/>
    <p:sldId id="316" r:id="rId19"/>
    <p:sldId id="352" r:id="rId20"/>
    <p:sldId id="317" r:id="rId21"/>
    <p:sldId id="318" r:id="rId22"/>
    <p:sldId id="319" r:id="rId23"/>
    <p:sldId id="320" r:id="rId24"/>
    <p:sldId id="332" r:id="rId25"/>
    <p:sldId id="333" r:id="rId26"/>
    <p:sldId id="337" r:id="rId27"/>
    <p:sldId id="353" r:id="rId28"/>
    <p:sldId id="336" r:id="rId29"/>
    <p:sldId id="345" r:id="rId30"/>
    <p:sldId id="334" r:id="rId31"/>
    <p:sldId id="338" r:id="rId32"/>
    <p:sldId id="339" r:id="rId33"/>
    <p:sldId id="340" r:id="rId34"/>
    <p:sldId id="335" r:id="rId35"/>
    <p:sldId id="341" r:id="rId36"/>
    <p:sldId id="346" r:id="rId37"/>
    <p:sldId id="286" r:id="rId38"/>
  </p:sldIdLst>
  <p:sldSz cx="12192000" cy="6858000"/>
  <p:notesSz cx="6858000" cy="9144000"/>
  <p:custDataLst>
    <p:tags r:id="rId41"/>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88" d="100"/>
          <a:sy n="88" d="100"/>
        </p:scale>
        <p:origin x="451" y="67"/>
      </p:cViewPr>
      <p:guideLst>
        <p:guide orient="horz" pos="2160"/>
        <p:guide pos="3840"/>
      </p:guideLst>
    </p:cSldViewPr>
  </p:slideViewPr>
  <p:notesTextViewPr>
    <p:cViewPr>
      <p:scale>
        <a:sx n="1" d="1"/>
        <a:sy n="1" d="1"/>
      </p:scale>
      <p:origin x="0" y="0"/>
    </p:cViewPr>
  </p:notesTextViewPr>
  <p:notesViewPr>
    <p:cSldViewPr snapToGrid="0" showGuides="1">
      <p:cViewPr varScale="1">
        <p:scale>
          <a:sx n="84" d="100"/>
          <a:sy n="84" d="100"/>
        </p:scale>
        <p:origin x="3828" y="10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ags" Target="tags/tag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handoutMaster" Target="handoutMasters/handoutMaster1.xml"/><Relationship Id="rId45"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812931F-50B1-421E-A22D-31F090A6F44C}"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fr-FR"/>
        </a:p>
      </dgm:t>
    </dgm:pt>
    <dgm:pt modelId="{F7C7D9A5-5BB6-4B3F-AFE4-AD7A454AFE5D}">
      <dgm:prSet phldrT="[Texte]"/>
      <dgm:spPr/>
      <dgm:t>
        <a:bodyPr/>
        <a:lstStyle/>
        <a:p>
          <a:r>
            <a:rPr lang="fr-FR" dirty="0" smtClean="0"/>
            <a:t>I. EXPLEO</a:t>
          </a:r>
          <a:endParaRPr lang="fr-FR" dirty="0"/>
        </a:p>
      </dgm:t>
    </dgm:pt>
    <dgm:pt modelId="{752FEB14-90B3-4828-9F14-8B3FE5B1979B}" type="parTrans" cxnId="{D04C87B3-9297-42F6-A62B-10EAD3F9FE9D}">
      <dgm:prSet/>
      <dgm:spPr/>
      <dgm:t>
        <a:bodyPr/>
        <a:lstStyle/>
        <a:p>
          <a:endParaRPr lang="fr-FR"/>
        </a:p>
      </dgm:t>
    </dgm:pt>
    <dgm:pt modelId="{C1F27748-7583-4EB9-A485-52C8CDC7AE44}" type="sibTrans" cxnId="{D04C87B3-9297-42F6-A62B-10EAD3F9FE9D}">
      <dgm:prSet/>
      <dgm:spPr/>
      <dgm:t>
        <a:bodyPr/>
        <a:lstStyle/>
        <a:p>
          <a:endParaRPr lang="fr-FR"/>
        </a:p>
      </dgm:t>
    </dgm:pt>
    <dgm:pt modelId="{2FDF610F-7F7A-45FD-85D6-AA987F211AFE}">
      <dgm:prSet phldrT="[Texte]"/>
      <dgm:spPr/>
      <dgm:t>
        <a:bodyPr/>
        <a:lstStyle/>
        <a:p>
          <a:r>
            <a:rPr lang="fr-FR" dirty="0" err="1" smtClean="0"/>
            <a:t>Company</a:t>
          </a:r>
          <a:r>
            <a:rPr lang="fr-FR" dirty="0" smtClean="0"/>
            <a:t> </a:t>
          </a:r>
          <a:r>
            <a:rPr lang="fr-FR" dirty="0" err="1" smtClean="0"/>
            <a:t>presentation</a:t>
          </a:r>
          <a:endParaRPr lang="fr-FR" dirty="0"/>
        </a:p>
      </dgm:t>
    </dgm:pt>
    <dgm:pt modelId="{97673485-4D7B-42D3-85B4-F8AB9317733A}" type="parTrans" cxnId="{246A501B-8212-41A0-86C3-DAF02A28F5B7}">
      <dgm:prSet/>
      <dgm:spPr/>
      <dgm:t>
        <a:bodyPr/>
        <a:lstStyle/>
        <a:p>
          <a:endParaRPr lang="fr-FR"/>
        </a:p>
      </dgm:t>
    </dgm:pt>
    <dgm:pt modelId="{00BFD088-61AF-466D-82B3-DF195BA44D4A}" type="sibTrans" cxnId="{246A501B-8212-41A0-86C3-DAF02A28F5B7}">
      <dgm:prSet/>
      <dgm:spPr/>
      <dgm:t>
        <a:bodyPr/>
        <a:lstStyle/>
        <a:p>
          <a:endParaRPr lang="fr-FR"/>
        </a:p>
      </dgm:t>
    </dgm:pt>
    <dgm:pt modelId="{9313E2A5-F8F3-4645-B798-E04351FBA83C}">
      <dgm:prSet phldrT="[Texte]"/>
      <dgm:spPr/>
      <dgm:t>
        <a:bodyPr/>
        <a:lstStyle/>
        <a:p>
          <a:r>
            <a:rPr lang="fr-FR" dirty="0" smtClean="0"/>
            <a:t>III. </a:t>
          </a:r>
          <a:r>
            <a:rPr lang="fr-FR" dirty="0" err="1" smtClean="0"/>
            <a:t>What</a:t>
          </a:r>
          <a:r>
            <a:rPr lang="fr-FR" dirty="0" smtClean="0"/>
            <a:t> </a:t>
          </a:r>
          <a:r>
            <a:rPr lang="fr-FR" dirty="0" err="1" smtClean="0"/>
            <a:t>is</a:t>
          </a:r>
          <a:r>
            <a:rPr lang="fr-FR" dirty="0" smtClean="0"/>
            <a:t> </a:t>
          </a:r>
          <a:r>
            <a:rPr lang="fr-FR" dirty="0" err="1" smtClean="0"/>
            <a:t>text</a:t>
          </a:r>
          <a:r>
            <a:rPr lang="fr-FR" dirty="0" smtClean="0"/>
            <a:t> mining ?</a:t>
          </a:r>
          <a:endParaRPr lang="fr-FR" dirty="0" smtClean="0"/>
        </a:p>
      </dgm:t>
    </dgm:pt>
    <dgm:pt modelId="{1F18F90C-EE8A-48F1-BBAF-40BA69804BDC}" type="parTrans" cxnId="{46E370A8-9DEC-40E8-8DB4-DB16B95B22B5}">
      <dgm:prSet/>
      <dgm:spPr/>
      <dgm:t>
        <a:bodyPr/>
        <a:lstStyle/>
        <a:p>
          <a:endParaRPr lang="fr-FR"/>
        </a:p>
      </dgm:t>
    </dgm:pt>
    <dgm:pt modelId="{53254A34-D0E8-4C20-BEE4-C276BB67B3FE}" type="sibTrans" cxnId="{46E370A8-9DEC-40E8-8DB4-DB16B95B22B5}">
      <dgm:prSet/>
      <dgm:spPr/>
      <dgm:t>
        <a:bodyPr/>
        <a:lstStyle/>
        <a:p>
          <a:endParaRPr lang="fr-FR"/>
        </a:p>
      </dgm:t>
    </dgm:pt>
    <dgm:pt modelId="{87E0D68B-1931-4932-9BB8-718B959F0D3C}">
      <dgm:prSet phldrT="[Texte]"/>
      <dgm:spPr/>
      <dgm:t>
        <a:bodyPr/>
        <a:lstStyle/>
        <a:p>
          <a:r>
            <a:rPr lang="fr-FR" dirty="0" err="1" smtClean="0"/>
            <a:t>Subjects</a:t>
          </a:r>
          <a:r>
            <a:rPr lang="fr-FR" dirty="0" smtClean="0"/>
            <a:t> </a:t>
          </a:r>
          <a:r>
            <a:rPr lang="fr-FR" dirty="0" err="1" smtClean="0"/>
            <a:t>examples</a:t>
          </a:r>
          <a:endParaRPr lang="fr-FR" dirty="0"/>
        </a:p>
      </dgm:t>
    </dgm:pt>
    <dgm:pt modelId="{10466C65-59CB-4669-8A68-BC9C1FBB2363}" type="parTrans" cxnId="{8C3E1D97-0042-45B4-BDE3-5D6BA34B5BE0}">
      <dgm:prSet/>
      <dgm:spPr/>
      <dgm:t>
        <a:bodyPr/>
        <a:lstStyle/>
        <a:p>
          <a:endParaRPr lang="fr-FR"/>
        </a:p>
      </dgm:t>
    </dgm:pt>
    <dgm:pt modelId="{0D148222-DBBE-4CF3-8B7C-1C19583CA96F}" type="sibTrans" cxnId="{8C3E1D97-0042-45B4-BDE3-5D6BA34B5BE0}">
      <dgm:prSet/>
      <dgm:spPr/>
      <dgm:t>
        <a:bodyPr/>
        <a:lstStyle/>
        <a:p>
          <a:endParaRPr lang="fr-FR"/>
        </a:p>
      </dgm:t>
    </dgm:pt>
    <dgm:pt modelId="{E4857E30-52FC-4816-BA43-DD653F4977B3}">
      <dgm:prSet phldrT="[Texte]"/>
      <dgm:spPr/>
      <dgm:t>
        <a:bodyPr/>
        <a:lstStyle/>
        <a:p>
          <a:r>
            <a:rPr lang="fr-FR" dirty="0" smtClean="0"/>
            <a:t>IV. Applications</a:t>
          </a:r>
        </a:p>
      </dgm:t>
    </dgm:pt>
    <dgm:pt modelId="{F3A2BF51-4C35-4529-ADB2-4C869E5D8256}" type="parTrans" cxnId="{DE025A37-1484-436C-8A9C-4D5A5071F6A3}">
      <dgm:prSet/>
      <dgm:spPr/>
      <dgm:t>
        <a:bodyPr/>
        <a:lstStyle/>
        <a:p>
          <a:endParaRPr lang="fr-FR"/>
        </a:p>
      </dgm:t>
    </dgm:pt>
    <dgm:pt modelId="{DDD43E67-9EC5-452E-A581-F2126C0E2C3D}" type="sibTrans" cxnId="{DE025A37-1484-436C-8A9C-4D5A5071F6A3}">
      <dgm:prSet/>
      <dgm:spPr/>
      <dgm:t>
        <a:bodyPr/>
        <a:lstStyle/>
        <a:p>
          <a:endParaRPr lang="fr-FR"/>
        </a:p>
      </dgm:t>
    </dgm:pt>
    <dgm:pt modelId="{451AA55B-5DC6-499B-BB40-C851CA5A0401}">
      <dgm:prSet phldrT="[Texte]"/>
      <dgm:spPr/>
      <dgm:t>
        <a:bodyPr/>
        <a:lstStyle/>
        <a:p>
          <a:endParaRPr lang="fr-FR" dirty="0"/>
        </a:p>
      </dgm:t>
    </dgm:pt>
    <dgm:pt modelId="{DCEE0ADD-177F-4008-9B2A-C7C1F4106A02}" type="parTrans" cxnId="{B91F02C3-5B56-428F-925B-1E94DD4B8EA5}">
      <dgm:prSet/>
      <dgm:spPr/>
      <dgm:t>
        <a:bodyPr/>
        <a:lstStyle/>
        <a:p>
          <a:endParaRPr lang="fr-FR"/>
        </a:p>
      </dgm:t>
    </dgm:pt>
    <dgm:pt modelId="{E0A1DC26-6264-4187-A69F-BDE16006E6CC}" type="sibTrans" cxnId="{B91F02C3-5B56-428F-925B-1E94DD4B8EA5}">
      <dgm:prSet/>
      <dgm:spPr/>
      <dgm:t>
        <a:bodyPr/>
        <a:lstStyle/>
        <a:p>
          <a:endParaRPr lang="fr-FR"/>
        </a:p>
      </dgm:t>
    </dgm:pt>
    <dgm:pt modelId="{EFD4F4EC-7B8C-4817-B822-553DAFDCB74D}">
      <dgm:prSet phldrT="[Texte]"/>
      <dgm:spPr/>
      <dgm:t>
        <a:bodyPr/>
        <a:lstStyle/>
        <a:p>
          <a:r>
            <a:rPr lang="fr-FR" dirty="0" err="1" smtClean="0"/>
            <a:t>Preprocessing</a:t>
          </a:r>
          <a:endParaRPr lang="fr-FR" dirty="0"/>
        </a:p>
      </dgm:t>
    </dgm:pt>
    <dgm:pt modelId="{69D2340E-C42D-428A-A11B-E0569A3D03B6}" type="parTrans" cxnId="{286E4403-32B5-40EB-A152-0C811F78F91C}">
      <dgm:prSet/>
      <dgm:spPr/>
      <dgm:t>
        <a:bodyPr/>
        <a:lstStyle/>
        <a:p>
          <a:endParaRPr lang="fr-FR"/>
        </a:p>
      </dgm:t>
    </dgm:pt>
    <dgm:pt modelId="{28BFBAB1-DABE-4041-8CD5-C41619CF049B}" type="sibTrans" cxnId="{286E4403-32B5-40EB-A152-0C811F78F91C}">
      <dgm:prSet/>
      <dgm:spPr/>
      <dgm:t>
        <a:bodyPr/>
        <a:lstStyle/>
        <a:p>
          <a:endParaRPr lang="fr-FR"/>
        </a:p>
      </dgm:t>
    </dgm:pt>
    <dgm:pt modelId="{CB9B2610-0C5B-4F71-A350-77C978C0FAE9}">
      <dgm:prSet phldrT="[Texte]"/>
      <dgm:spPr/>
      <dgm:t>
        <a:bodyPr/>
        <a:lstStyle/>
        <a:p>
          <a:r>
            <a:rPr lang="fr-FR" dirty="0" smtClean="0"/>
            <a:t>DTM</a:t>
          </a:r>
          <a:endParaRPr lang="fr-FR" dirty="0"/>
        </a:p>
      </dgm:t>
    </dgm:pt>
    <dgm:pt modelId="{F7F6570A-B1E9-4071-85F8-A5719AC8072A}" type="parTrans" cxnId="{8DA4419E-47C7-4D45-93DE-C855D4FA81FA}">
      <dgm:prSet/>
      <dgm:spPr/>
      <dgm:t>
        <a:bodyPr/>
        <a:lstStyle/>
        <a:p>
          <a:endParaRPr lang="fr-FR"/>
        </a:p>
      </dgm:t>
    </dgm:pt>
    <dgm:pt modelId="{87ACA426-9CC5-4B13-BC54-7F5CDC6DECCA}" type="sibTrans" cxnId="{8DA4419E-47C7-4D45-93DE-C855D4FA81FA}">
      <dgm:prSet/>
      <dgm:spPr/>
      <dgm:t>
        <a:bodyPr/>
        <a:lstStyle/>
        <a:p>
          <a:endParaRPr lang="fr-FR"/>
        </a:p>
      </dgm:t>
    </dgm:pt>
    <dgm:pt modelId="{38721819-5A36-49C5-A4D5-7443C5B11CDE}">
      <dgm:prSet phldrT="[Texte]"/>
      <dgm:spPr/>
      <dgm:t>
        <a:bodyPr/>
        <a:lstStyle/>
        <a:p>
          <a:r>
            <a:rPr lang="fr-FR" dirty="0" smtClean="0"/>
            <a:t>TFIDF</a:t>
          </a:r>
          <a:endParaRPr lang="fr-FR" dirty="0"/>
        </a:p>
      </dgm:t>
    </dgm:pt>
    <dgm:pt modelId="{E7FEAEDA-7B6F-4E79-B96F-F8941960B339}" type="parTrans" cxnId="{4E221F9F-96FB-4DF6-9387-36B8E5F5FA44}">
      <dgm:prSet/>
      <dgm:spPr/>
      <dgm:t>
        <a:bodyPr/>
        <a:lstStyle/>
        <a:p>
          <a:endParaRPr lang="fr-FR"/>
        </a:p>
      </dgm:t>
    </dgm:pt>
    <dgm:pt modelId="{B4978AD8-8CD4-4E2B-BF7C-0115D33A29A6}" type="sibTrans" cxnId="{4E221F9F-96FB-4DF6-9387-36B8E5F5FA44}">
      <dgm:prSet/>
      <dgm:spPr/>
      <dgm:t>
        <a:bodyPr/>
        <a:lstStyle/>
        <a:p>
          <a:endParaRPr lang="fr-FR"/>
        </a:p>
      </dgm:t>
    </dgm:pt>
    <dgm:pt modelId="{CE446007-835A-4AF9-B26F-8B974A54AA6C}">
      <dgm:prSet phldrT="[Texte]"/>
      <dgm:spPr/>
      <dgm:t>
        <a:bodyPr/>
        <a:lstStyle/>
        <a:p>
          <a:r>
            <a:rPr lang="fr-FR" dirty="0" smtClean="0"/>
            <a:t>Dimension </a:t>
          </a:r>
          <a:r>
            <a:rPr lang="fr-FR" dirty="0" err="1" smtClean="0"/>
            <a:t>reduction</a:t>
          </a:r>
          <a:endParaRPr lang="fr-FR" dirty="0"/>
        </a:p>
      </dgm:t>
    </dgm:pt>
    <dgm:pt modelId="{238F3C41-BCF2-4E73-8E68-CFD8E8862092}" type="parTrans" cxnId="{2550686E-9A49-42B0-9147-5626710DED23}">
      <dgm:prSet/>
      <dgm:spPr/>
      <dgm:t>
        <a:bodyPr/>
        <a:lstStyle/>
        <a:p>
          <a:endParaRPr lang="fr-FR"/>
        </a:p>
      </dgm:t>
    </dgm:pt>
    <dgm:pt modelId="{BA7C831B-5CCF-4A0D-8CDA-F019A855E267}" type="sibTrans" cxnId="{2550686E-9A49-42B0-9147-5626710DED23}">
      <dgm:prSet/>
      <dgm:spPr/>
      <dgm:t>
        <a:bodyPr/>
        <a:lstStyle/>
        <a:p>
          <a:endParaRPr lang="fr-FR"/>
        </a:p>
      </dgm:t>
    </dgm:pt>
    <dgm:pt modelId="{AA0865CA-E299-4440-8A69-1B2AE55DC876}">
      <dgm:prSet phldrT="[Texte]"/>
      <dgm:spPr/>
      <dgm:t>
        <a:bodyPr/>
        <a:lstStyle/>
        <a:p>
          <a:r>
            <a:rPr lang="fr-FR" dirty="0" smtClean="0"/>
            <a:t>Web </a:t>
          </a:r>
          <a:r>
            <a:rPr lang="fr-FR" dirty="0" err="1" smtClean="0"/>
            <a:t>scraping</a:t>
          </a:r>
          <a:endParaRPr lang="fr-FR" dirty="0" smtClean="0"/>
        </a:p>
      </dgm:t>
    </dgm:pt>
    <dgm:pt modelId="{938CDB66-7F21-4ECE-B42E-A822C97C8F7A}" type="parTrans" cxnId="{53193DB5-EEF8-4AB7-BA9B-47DB67D2987C}">
      <dgm:prSet/>
      <dgm:spPr/>
      <dgm:t>
        <a:bodyPr/>
        <a:lstStyle/>
        <a:p>
          <a:endParaRPr lang="fr-FR"/>
        </a:p>
      </dgm:t>
    </dgm:pt>
    <dgm:pt modelId="{B74122EA-0BBC-4470-9338-AE7A8B3AF325}" type="sibTrans" cxnId="{53193DB5-EEF8-4AB7-BA9B-47DB67D2987C}">
      <dgm:prSet/>
      <dgm:spPr/>
      <dgm:t>
        <a:bodyPr/>
        <a:lstStyle/>
        <a:p>
          <a:endParaRPr lang="fr-FR"/>
        </a:p>
      </dgm:t>
    </dgm:pt>
    <dgm:pt modelId="{15300E52-8461-40D6-A160-7ADC84B7FD5C}">
      <dgm:prSet phldrT="[Texte]"/>
      <dgm:spPr/>
      <dgm:t>
        <a:bodyPr/>
        <a:lstStyle/>
        <a:p>
          <a:r>
            <a:rPr lang="fr-FR" dirty="0" smtClean="0"/>
            <a:t>Sentimental analysis</a:t>
          </a:r>
        </a:p>
      </dgm:t>
    </dgm:pt>
    <dgm:pt modelId="{65B03EB2-000B-4B9C-9C14-140338F7BF6E}" type="parTrans" cxnId="{7BC5F0E9-4E65-4D87-8B41-5F7D7568649F}">
      <dgm:prSet/>
      <dgm:spPr/>
      <dgm:t>
        <a:bodyPr/>
        <a:lstStyle/>
        <a:p>
          <a:endParaRPr lang="fr-FR"/>
        </a:p>
      </dgm:t>
    </dgm:pt>
    <dgm:pt modelId="{7F27B04D-2133-4D53-8308-6C404C7C82B0}" type="sibTrans" cxnId="{7BC5F0E9-4E65-4D87-8B41-5F7D7568649F}">
      <dgm:prSet/>
      <dgm:spPr/>
      <dgm:t>
        <a:bodyPr/>
        <a:lstStyle/>
        <a:p>
          <a:endParaRPr lang="fr-FR"/>
        </a:p>
      </dgm:t>
    </dgm:pt>
    <dgm:pt modelId="{AC6620B9-BABA-4973-AAE1-6426001974A8}">
      <dgm:prSet phldrT="[Texte]"/>
      <dgm:spPr/>
      <dgm:t>
        <a:bodyPr/>
        <a:lstStyle/>
        <a:p>
          <a:r>
            <a:rPr lang="fr-FR" dirty="0" err="1" smtClean="0"/>
            <a:t>Definition</a:t>
          </a:r>
          <a:endParaRPr lang="fr-FR" dirty="0"/>
        </a:p>
      </dgm:t>
    </dgm:pt>
    <dgm:pt modelId="{4F0B2C34-ACE0-4B9D-9213-7ABE10E6B6EB}" type="parTrans" cxnId="{A7F1F77A-CEC8-44BB-960D-E4C86E3F235F}">
      <dgm:prSet/>
      <dgm:spPr/>
      <dgm:t>
        <a:bodyPr/>
        <a:lstStyle/>
        <a:p>
          <a:endParaRPr lang="fr-FR"/>
        </a:p>
      </dgm:t>
    </dgm:pt>
    <dgm:pt modelId="{2C1A1222-C311-44B8-8741-72A6F339894D}" type="sibTrans" cxnId="{A7F1F77A-CEC8-44BB-960D-E4C86E3F235F}">
      <dgm:prSet/>
      <dgm:spPr/>
      <dgm:t>
        <a:bodyPr/>
        <a:lstStyle/>
        <a:p>
          <a:endParaRPr lang="fr-FR"/>
        </a:p>
      </dgm:t>
    </dgm:pt>
    <dgm:pt modelId="{9DBFCB71-363B-4F62-AB2A-163B641AA797}">
      <dgm:prSet phldrT="[Texte]"/>
      <dgm:spPr/>
      <dgm:t>
        <a:bodyPr/>
        <a:lstStyle/>
        <a:p>
          <a:r>
            <a:rPr lang="fr-FR" dirty="0" smtClean="0"/>
            <a:t>II. Our use case</a:t>
          </a:r>
          <a:endParaRPr lang="fr-FR" dirty="0"/>
        </a:p>
      </dgm:t>
    </dgm:pt>
    <dgm:pt modelId="{3B61E991-309E-4E43-8E95-490B18B0A3AD}" type="parTrans" cxnId="{F8B23A5D-87DF-40C6-908F-CF0984F4B5CD}">
      <dgm:prSet/>
      <dgm:spPr/>
      <dgm:t>
        <a:bodyPr/>
        <a:lstStyle/>
        <a:p>
          <a:endParaRPr lang="fr-FR"/>
        </a:p>
      </dgm:t>
    </dgm:pt>
    <dgm:pt modelId="{1A2225C2-5215-4771-B6D1-462234559D8E}" type="sibTrans" cxnId="{F8B23A5D-87DF-40C6-908F-CF0984F4B5CD}">
      <dgm:prSet/>
      <dgm:spPr/>
      <dgm:t>
        <a:bodyPr/>
        <a:lstStyle/>
        <a:p>
          <a:endParaRPr lang="fr-FR"/>
        </a:p>
      </dgm:t>
    </dgm:pt>
    <dgm:pt modelId="{9CF3DBC1-136E-485D-9627-175A267F8384}">
      <dgm:prSet phldrT="[Texte]"/>
      <dgm:spPr/>
      <dgm:t>
        <a:bodyPr/>
        <a:lstStyle/>
        <a:p>
          <a:r>
            <a:rPr lang="fr-FR" dirty="0" err="1" smtClean="0"/>
            <a:t>Presentation</a:t>
          </a:r>
          <a:endParaRPr lang="fr-FR" dirty="0"/>
        </a:p>
      </dgm:t>
    </dgm:pt>
    <dgm:pt modelId="{E2792156-41AB-4350-BCD4-9EAAE8CE65CE}" type="parTrans" cxnId="{A4CDF6C7-68B7-4901-88D4-A07AC7EB09FE}">
      <dgm:prSet/>
      <dgm:spPr/>
      <dgm:t>
        <a:bodyPr/>
        <a:lstStyle/>
        <a:p>
          <a:endParaRPr lang="fr-FR"/>
        </a:p>
      </dgm:t>
    </dgm:pt>
    <dgm:pt modelId="{AE2E69B2-2945-4DA9-89F6-86B82B0C0D81}" type="sibTrans" cxnId="{A4CDF6C7-68B7-4901-88D4-A07AC7EB09FE}">
      <dgm:prSet/>
      <dgm:spPr/>
      <dgm:t>
        <a:bodyPr/>
        <a:lstStyle/>
        <a:p>
          <a:endParaRPr lang="fr-FR"/>
        </a:p>
      </dgm:t>
    </dgm:pt>
    <dgm:pt modelId="{F019D249-59AC-4CD5-9A1A-969A856ED34E}">
      <dgm:prSet phldrT="[Texte]"/>
      <dgm:spPr/>
      <dgm:t>
        <a:bodyPr/>
        <a:lstStyle/>
        <a:p>
          <a:r>
            <a:rPr lang="fr-FR" dirty="0" smtClean="0"/>
            <a:t>Process</a:t>
          </a:r>
          <a:endParaRPr lang="fr-FR" dirty="0"/>
        </a:p>
      </dgm:t>
    </dgm:pt>
    <dgm:pt modelId="{62E6809F-4791-485E-A231-1C2B7C0E0F52}" type="parTrans" cxnId="{9FB2EFDD-54FD-4C27-B85A-D41F611FF6CD}">
      <dgm:prSet/>
      <dgm:spPr/>
      <dgm:t>
        <a:bodyPr/>
        <a:lstStyle/>
        <a:p>
          <a:endParaRPr lang="fr-FR"/>
        </a:p>
      </dgm:t>
    </dgm:pt>
    <dgm:pt modelId="{B5CFED9A-BE6D-4176-889C-420BB32895E1}" type="sibTrans" cxnId="{9FB2EFDD-54FD-4C27-B85A-D41F611FF6CD}">
      <dgm:prSet/>
      <dgm:spPr/>
      <dgm:t>
        <a:bodyPr/>
        <a:lstStyle/>
        <a:p>
          <a:endParaRPr lang="fr-FR"/>
        </a:p>
      </dgm:t>
    </dgm:pt>
    <dgm:pt modelId="{D3B6F7F2-0CD9-4B9F-8819-FC7A084AE4D3}">
      <dgm:prSet phldrT="[Texte]"/>
      <dgm:spPr/>
      <dgm:t>
        <a:bodyPr/>
        <a:lstStyle/>
        <a:p>
          <a:r>
            <a:rPr lang="fr-FR" dirty="0" smtClean="0"/>
            <a:t>Data</a:t>
          </a:r>
          <a:endParaRPr lang="fr-FR" dirty="0"/>
        </a:p>
      </dgm:t>
    </dgm:pt>
    <dgm:pt modelId="{9D43B5CA-2B84-4A87-9436-647CAB3866FC}" type="parTrans" cxnId="{457615EC-101E-4058-8AA0-DACAD827C849}">
      <dgm:prSet/>
      <dgm:spPr/>
      <dgm:t>
        <a:bodyPr/>
        <a:lstStyle/>
        <a:p>
          <a:endParaRPr lang="fr-FR"/>
        </a:p>
      </dgm:t>
    </dgm:pt>
    <dgm:pt modelId="{53FDF2D4-FF58-4C5E-8D0B-74EE603C16DC}" type="sibTrans" cxnId="{457615EC-101E-4058-8AA0-DACAD827C849}">
      <dgm:prSet/>
      <dgm:spPr/>
      <dgm:t>
        <a:bodyPr/>
        <a:lstStyle/>
        <a:p>
          <a:endParaRPr lang="fr-FR"/>
        </a:p>
      </dgm:t>
    </dgm:pt>
    <dgm:pt modelId="{DE21FC23-E704-455E-8B9F-5B5E4B381511}">
      <dgm:prSet phldrT="[Texte]"/>
      <dgm:spPr/>
      <dgm:t>
        <a:bodyPr/>
        <a:lstStyle/>
        <a:p>
          <a:r>
            <a:rPr lang="fr-FR" dirty="0" smtClean="0"/>
            <a:t>Topic modeling</a:t>
          </a:r>
        </a:p>
      </dgm:t>
    </dgm:pt>
    <dgm:pt modelId="{F50FF92B-373F-497D-82B0-9DF254E2AD6C}" type="parTrans" cxnId="{3D4D0334-5FC2-42BA-9FAD-81E16159D8E8}">
      <dgm:prSet/>
      <dgm:spPr/>
    </dgm:pt>
    <dgm:pt modelId="{9593107C-AB7B-447B-8C5A-04C79C8D48EB}" type="sibTrans" cxnId="{3D4D0334-5FC2-42BA-9FAD-81E16159D8E8}">
      <dgm:prSet/>
      <dgm:spPr/>
    </dgm:pt>
    <dgm:pt modelId="{C21C564B-104D-4AF6-8902-630DE4D59D62}" type="pres">
      <dgm:prSet presAssocID="{5812931F-50B1-421E-A22D-31F090A6F44C}" presName="linear" presStyleCnt="0">
        <dgm:presLayoutVars>
          <dgm:animLvl val="lvl"/>
          <dgm:resizeHandles val="exact"/>
        </dgm:presLayoutVars>
      </dgm:prSet>
      <dgm:spPr/>
    </dgm:pt>
    <dgm:pt modelId="{6BF237FF-53C3-42CE-988F-1753517B88C3}" type="pres">
      <dgm:prSet presAssocID="{F7C7D9A5-5BB6-4B3F-AFE4-AD7A454AFE5D}" presName="parentText" presStyleLbl="node1" presStyleIdx="0" presStyleCnt="4">
        <dgm:presLayoutVars>
          <dgm:chMax val="0"/>
          <dgm:bulletEnabled val="1"/>
        </dgm:presLayoutVars>
      </dgm:prSet>
      <dgm:spPr/>
      <dgm:t>
        <a:bodyPr/>
        <a:lstStyle/>
        <a:p>
          <a:endParaRPr lang="fr-FR"/>
        </a:p>
      </dgm:t>
    </dgm:pt>
    <dgm:pt modelId="{AA81316E-0619-40F8-BA7B-7E958C478393}" type="pres">
      <dgm:prSet presAssocID="{F7C7D9A5-5BB6-4B3F-AFE4-AD7A454AFE5D}" presName="childText" presStyleLbl="revTx" presStyleIdx="0" presStyleCnt="4">
        <dgm:presLayoutVars>
          <dgm:bulletEnabled val="1"/>
        </dgm:presLayoutVars>
      </dgm:prSet>
      <dgm:spPr/>
      <dgm:t>
        <a:bodyPr/>
        <a:lstStyle/>
        <a:p>
          <a:endParaRPr lang="fr-FR"/>
        </a:p>
      </dgm:t>
    </dgm:pt>
    <dgm:pt modelId="{EEBFEF90-F6EC-4899-9216-A19378B2F13E}" type="pres">
      <dgm:prSet presAssocID="{9DBFCB71-363B-4F62-AB2A-163B641AA797}" presName="parentText" presStyleLbl="node1" presStyleIdx="1" presStyleCnt="4">
        <dgm:presLayoutVars>
          <dgm:chMax val="0"/>
          <dgm:bulletEnabled val="1"/>
        </dgm:presLayoutVars>
      </dgm:prSet>
      <dgm:spPr/>
      <dgm:t>
        <a:bodyPr/>
        <a:lstStyle/>
        <a:p>
          <a:endParaRPr lang="fr-FR"/>
        </a:p>
      </dgm:t>
    </dgm:pt>
    <dgm:pt modelId="{DD4752CD-F474-488D-A60D-F8BB8A737AA6}" type="pres">
      <dgm:prSet presAssocID="{9DBFCB71-363B-4F62-AB2A-163B641AA797}" presName="childText" presStyleLbl="revTx" presStyleIdx="1" presStyleCnt="4">
        <dgm:presLayoutVars>
          <dgm:bulletEnabled val="1"/>
        </dgm:presLayoutVars>
      </dgm:prSet>
      <dgm:spPr/>
    </dgm:pt>
    <dgm:pt modelId="{71368D8D-8AFA-464B-9919-BD269FDC412B}" type="pres">
      <dgm:prSet presAssocID="{9313E2A5-F8F3-4645-B798-E04351FBA83C}" presName="parentText" presStyleLbl="node1" presStyleIdx="2" presStyleCnt="4">
        <dgm:presLayoutVars>
          <dgm:chMax val="0"/>
          <dgm:bulletEnabled val="1"/>
        </dgm:presLayoutVars>
      </dgm:prSet>
      <dgm:spPr/>
      <dgm:t>
        <a:bodyPr/>
        <a:lstStyle/>
        <a:p>
          <a:endParaRPr lang="fr-FR"/>
        </a:p>
      </dgm:t>
    </dgm:pt>
    <dgm:pt modelId="{9C3C11EE-7F02-4A12-B21C-53D1F38C19EF}" type="pres">
      <dgm:prSet presAssocID="{9313E2A5-F8F3-4645-B798-E04351FBA83C}" presName="childText" presStyleLbl="revTx" presStyleIdx="2" presStyleCnt="4">
        <dgm:presLayoutVars>
          <dgm:bulletEnabled val="1"/>
        </dgm:presLayoutVars>
      </dgm:prSet>
      <dgm:spPr/>
      <dgm:t>
        <a:bodyPr/>
        <a:lstStyle/>
        <a:p>
          <a:endParaRPr lang="fr-FR"/>
        </a:p>
      </dgm:t>
    </dgm:pt>
    <dgm:pt modelId="{05262258-42A5-4801-9CCA-9CEE24C3E17D}" type="pres">
      <dgm:prSet presAssocID="{E4857E30-52FC-4816-BA43-DD653F4977B3}" presName="parentText" presStyleLbl="node1" presStyleIdx="3" presStyleCnt="4">
        <dgm:presLayoutVars>
          <dgm:chMax val="0"/>
          <dgm:bulletEnabled val="1"/>
        </dgm:presLayoutVars>
      </dgm:prSet>
      <dgm:spPr/>
      <dgm:t>
        <a:bodyPr/>
        <a:lstStyle/>
        <a:p>
          <a:endParaRPr lang="fr-FR"/>
        </a:p>
      </dgm:t>
    </dgm:pt>
    <dgm:pt modelId="{443CDDB1-2ED8-4B8A-9A02-92FB44EEC606}" type="pres">
      <dgm:prSet presAssocID="{E4857E30-52FC-4816-BA43-DD653F4977B3}" presName="childText" presStyleLbl="revTx" presStyleIdx="3" presStyleCnt="4">
        <dgm:presLayoutVars>
          <dgm:bulletEnabled val="1"/>
        </dgm:presLayoutVars>
      </dgm:prSet>
      <dgm:spPr/>
      <dgm:t>
        <a:bodyPr/>
        <a:lstStyle/>
        <a:p>
          <a:endParaRPr lang="fr-FR"/>
        </a:p>
      </dgm:t>
    </dgm:pt>
  </dgm:ptLst>
  <dgm:cxnLst>
    <dgm:cxn modelId="{ABF713F1-0096-49C8-80F9-4A337771ACC9}" type="presOf" srcId="{9DBFCB71-363B-4F62-AB2A-163B641AA797}" destId="{EEBFEF90-F6EC-4899-9216-A19378B2F13E}" srcOrd="0" destOrd="0" presId="urn:microsoft.com/office/officeart/2005/8/layout/vList2"/>
    <dgm:cxn modelId="{D140CD6B-D687-4370-9CF7-90369CE4AE41}" type="presOf" srcId="{E4857E30-52FC-4816-BA43-DD653F4977B3}" destId="{05262258-42A5-4801-9CCA-9CEE24C3E17D}" srcOrd="0" destOrd="0" presId="urn:microsoft.com/office/officeart/2005/8/layout/vList2"/>
    <dgm:cxn modelId="{2550686E-9A49-42B0-9147-5626710DED23}" srcId="{9313E2A5-F8F3-4645-B798-E04351FBA83C}" destId="{CE446007-835A-4AF9-B26F-8B974A54AA6C}" srcOrd="4" destOrd="0" parTransId="{238F3C41-BCF2-4E73-8E68-CFD8E8862092}" sibTransId="{BA7C831B-5CCF-4A0D-8CDA-F019A855E267}"/>
    <dgm:cxn modelId="{1BB95BE2-AAB3-4083-9F77-0375C7035CD1}" type="presOf" srcId="{CB9B2610-0C5B-4F71-A350-77C978C0FAE9}" destId="{9C3C11EE-7F02-4A12-B21C-53D1F38C19EF}" srcOrd="0" destOrd="2" presId="urn:microsoft.com/office/officeart/2005/8/layout/vList2"/>
    <dgm:cxn modelId="{4E221F9F-96FB-4DF6-9387-36B8E5F5FA44}" srcId="{9313E2A5-F8F3-4645-B798-E04351FBA83C}" destId="{38721819-5A36-49C5-A4D5-7443C5B11CDE}" srcOrd="3" destOrd="0" parTransId="{E7FEAEDA-7B6F-4E79-B96F-F8941960B339}" sibTransId="{B4978AD8-8CD4-4E2B-BF7C-0115D33A29A6}"/>
    <dgm:cxn modelId="{E491A350-599F-42AD-806C-5B26EE97BB69}" type="presOf" srcId="{F7C7D9A5-5BB6-4B3F-AFE4-AD7A454AFE5D}" destId="{6BF237FF-53C3-42CE-988F-1753517B88C3}" srcOrd="0" destOrd="0" presId="urn:microsoft.com/office/officeart/2005/8/layout/vList2"/>
    <dgm:cxn modelId="{B7ED4163-CCF8-4199-9A5C-693A6C357373}" type="presOf" srcId="{9CF3DBC1-136E-485D-9627-175A267F8384}" destId="{DD4752CD-F474-488D-A60D-F8BB8A737AA6}" srcOrd="0" destOrd="0" presId="urn:microsoft.com/office/officeart/2005/8/layout/vList2"/>
    <dgm:cxn modelId="{9FB2EFDD-54FD-4C27-B85A-D41F611FF6CD}" srcId="{9DBFCB71-363B-4F62-AB2A-163B641AA797}" destId="{F019D249-59AC-4CD5-9A1A-969A856ED34E}" srcOrd="1" destOrd="0" parTransId="{62E6809F-4791-485E-A231-1C2B7C0E0F52}" sibTransId="{B5CFED9A-BE6D-4176-889C-420BB32895E1}"/>
    <dgm:cxn modelId="{259B4E15-9FB7-4011-B6DC-F951419FE634}" type="presOf" srcId="{15300E52-8461-40D6-A160-7ADC84B7FD5C}" destId="{443CDDB1-2ED8-4B8A-9A02-92FB44EEC606}" srcOrd="0" destOrd="2" presId="urn:microsoft.com/office/officeart/2005/8/layout/vList2"/>
    <dgm:cxn modelId="{53193DB5-EEF8-4AB7-BA9B-47DB67D2987C}" srcId="{E4857E30-52FC-4816-BA43-DD653F4977B3}" destId="{AA0865CA-E299-4440-8A69-1B2AE55DC876}" srcOrd="0" destOrd="0" parTransId="{938CDB66-7F21-4ECE-B42E-A822C97C8F7A}" sibTransId="{B74122EA-0BBC-4470-9338-AE7A8B3AF325}"/>
    <dgm:cxn modelId="{1987031E-A965-4A2D-A2BA-59A60891BCCC}" type="presOf" srcId="{CE446007-835A-4AF9-B26F-8B974A54AA6C}" destId="{9C3C11EE-7F02-4A12-B21C-53D1F38C19EF}" srcOrd="0" destOrd="4" presId="urn:microsoft.com/office/officeart/2005/8/layout/vList2"/>
    <dgm:cxn modelId="{2FBFBC03-A474-43B0-9288-300C914188CB}" type="presOf" srcId="{DE21FC23-E704-455E-8B9F-5B5E4B381511}" destId="{443CDDB1-2ED8-4B8A-9A02-92FB44EEC606}" srcOrd="0" destOrd="1" presId="urn:microsoft.com/office/officeart/2005/8/layout/vList2"/>
    <dgm:cxn modelId="{243FB7B1-81D7-4E4F-A962-51405A92AB5C}" type="presOf" srcId="{87E0D68B-1931-4932-9BB8-718B959F0D3C}" destId="{AA81316E-0619-40F8-BA7B-7E958C478393}" srcOrd="0" destOrd="1" presId="urn:microsoft.com/office/officeart/2005/8/layout/vList2"/>
    <dgm:cxn modelId="{457615EC-101E-4058-8AA0-DACAD827C849}" srcId="{9DBFCB71-363B-4F62-AB2A-163B641AA797}" destId="{D3B6F7F2-0CD9-4B9F-8819-FC7A084AE4D3}" srcOrd="2" destOrd="0" parTransId="{9D43B5CA-2B84-4A87-9436-647CAB3866FC}" sibTransId="{53FDF2D4-FF58-4C5E-8D0B-74EE603C16DC}"/>
    <dgm:cxn modelId="{1E71C3D6-9B45-4762-9475-4481580F3CAA}" type="presOf" srcId="{F019D249-59AC-4CD5-9A1A-969A856ED34E}" destId="{DD4752CD-F474-488D-A60D-F8BB8A737AA6}" srcOrd="0" destOrd="1" presId="urn:microsoft.com/office/officeart/2005/8/layout/vList2"/>
    <dgm:cxn modelId="{B91F02C3-5B56-428F-925B-1E94DD4B8EA5}" srcId="{E4857E30-52FC-4816-BA43-DD653F4977B3}" destId="{451AA55B-5DC6-499B-BB40-C851CA5A0401}" srcOrd="3" destOrd="0" parTransId="{DCEE0ADD-177F-4008-9B2A-C7C1F4106A02}" sibTransId="{E0A1DC26-6264-4187-A69F-BDE16006E6CC}"/>
    <dgm:cxn modelId="{D04C87B3-9297-42F6-A62B-10EAD3F9FE9D}" srcId="{5812931F-50B1-421E-A22D-31F090A6F44C}" destId="{F7C7D9A5-5BB6-4B3F-AFE4-AD7A454AFE5D}" srcOrd="0" destOrd="0" parTransId="{752FEB14-90B3-4828-9F14-8B3FE5B1979B}" sibTransId="{C1F27748-7583-4EB9-A485-52C8CDC7AE44}"/>
    <dgm:cxn modelId="{A4CDF6C7-68B7-4901-88D4-A07AC7EB09FE}" srcId="{9DBFCB71-363B-4F62-AB2A-163B641AA797}" destId="{9CF3DBC1-136E-485D-9627-175A267F8384}" srcOrd="0" destOrd="0" parTransId="{E2792156-41AB-4350-BCD4-9EAAE8CE65CE}" sibTransId="{AE2E69B2-2945-4DA9-89F6-86B82B0C0D81}"/>
    <dgm:cxn modelId="{7BC5F0E9-4E65-4D87-8B41-5F7D7568649F}" srcId="{E4857E30-52FC-4816-BA43-DD653F4977B3}" destId="{15300E52-8461-40D6-A160-7ADC84B7FD5C}" srcOrd="2" destOrd="0" parTransId="{65B03EB2-000B-4B9C-9C14-140338F7BF6E}" sibTransId="{7F27B04D-2133-4D53-8308-6C404C7C82B0}"/>
    <dgm:cxn modelId="{27EAA1E3-B588-4904-B38C-A6FEFECE5229}" type="presOf" srcId="{AC6620B9-BABA-4973-AAE1-6426001974A8}" destId="{9C3C11EE-7F02-4A12-B21C-53D1F38C19EF}" srcOrd="0" destOrd="0" presId="urn:microsoft.com/office/officeart/2005/8/layout/vList2"/>
    <dgm:cxn modelId="{DA739F10-D772-489F-A834-C7E2FA69D398}" type="presOf" srcId="{5812931F-50B1-421E-A22D-31F090A6F44C}" destId="{C21C564B-104D-4AF6-8902-630DE4D59D62}" srcOrd="0" destOrd="0" presId="urn:microsoft.com/office/officeart/2005/8/layout/vList2"/>
    <dgm:cxn modelId="{286E4403-32B5-40EB-A152-0C811F78F91C}" srcId="{9313E2A5-F8F3-4645-B798-E04351FBA83C}" destId="{EFD4F4EC-7B8C-4817-B822-553DAFDCB74D}" srcOrd="1" destOrd="0" parTransId="{69D2340E-C42D-428A-A11B-E0569A3D03B6}" sibTransId="{28BFBAB1-DABE-4041-8CD5-C41619CF049B}"/>
    <dgm:cxn modelId="{60212135-1EE3-464F-9E8A-79B183FD84F0}" type="presOf" srcId="{9313E2A5-F8F3-4645-B798-E04351FBA83C}" destId="{71368D8D-8AFA-464B-9919-BD269FDC412B}" srcOrd="0" destOrd="0" presId="urn:microsoft.com/office/officeart/2005/8/layout/vList2"/>
    <dgm:cxn modelId="{F8B23A5D-87DF-40C6-908F-CF0984F4B5CD}" srcId="{5812931F-50B1-421E-A22D-31F090A6F44C}" destId="{9DBFCB71-363B-4F62-AB2A-163B641AA797}" srcOrd="1" destOrd="0" parTransId="{3B61E991-309E-4E43-8E95-490B18B0A3AD}" sibTransId="{1A2225C2-5215-4771-B6D1-462234559D8E}"/>
    <dgm:cxn modelId="{6D3FF8BD-0D4F-4CCB-B851-D98FA24CEC29}" type="presOf" srcId="{38721819-5A36-49C5-A4D5-7443C5B11CDE}" destId="{9C3C11EE-7F02-4A12-B21C-53D1F38C19EF}" srcOrd="0" destOrd="3" presId="urn:microsoft.com/office/officeart/2005/8/layout/vList2"/>
    <dgm:cxn modelId="{3D4D0334-5FC2-42BA-9FAD-81E16159D8E8}" srcId="{E4857E30-52FC-4816-BA43-DD653F4977B3}" destId="{DE21FC23-E704-455E-8B9F-5B5E4B381511}" srcOrd="1" destOrd="0" parTransId="{F50FF92B-373F-497D-82B0-9DF254E2AD6C}" sibTransId="{9593107C-AB7B-447B-8C5A-04C79C8D48EB}"/>
    <dgm:cxn modelId="{8C3E1D97-0042-45B4-BDE3-5D6BA34B5BE0}" srcId="{F7C7D9A5-5BB6-4B3F-AFE4-AD7A454AFE5D}" destId="{87E0D68B-1931-4932-9BB8-718B959F0D3C}" srcOrd="1" destOrd="0" parTransId="{10466C65-59CB-4669-8A68-BC9C1FBB2363}" sibTransId="{0D148222-DBBE-4CF3-8B7C-1C19583CA96F}"/>
    <dgm:cxn modelId="{7A105E65-9A2B-4060-AD9C-7E48AF703164}" type="presOf" srcId="{EFD4F4EC-7B8C-4817-B822-553DAFDCB74D}" destId="{9C3C11EE-7F02-4A12-B21C-53D1F38C19EF}" srcOrd="0" destOrd="1" presId="urn:microsoft.com/office/officeart/2005/8/layout/vList2"/>
    <dgm:cxn modelId="{8DA4419E-47C7-4D45-93DE-C855D4FA81FA}" srcId="{9313E2A5-F8F3-4645-B798-E04351FBA83C}" destId="{CB9B2610-0C5B-4F71-A350-77C978C0FAE9}" srcOrd="2" destOrd="0" parTransId="{F7F6570A-B1E9-4071-85F8-A5719AC8072A}" sibTransId="{87ACA426-9CC5-4B13-BC54-7F5CDC6DECCA}"/>
    <dgm:cxn modelId="{246A501B-8212-41A0-86C3-DAF02A28F5B7}" srcId="{F7C7D9A5-5BB6-4B3F-AFE4-AD7A454AFE5D}" destId="{2FDF610F-7F7A-45FD-85D6-AA987F211AFE}" srcOrd="0" destOrd="0" parTransId="{97673485-4D7B-42D3-85B4-F8AB9317733A}" sibTransId="{00BFD088-61AF-466D-82B3-DF195BA44D4A}"/>
    <dgm:cxn modelId="{DE025A37-1484-436C-8A9C-4D5A5071F6A3}" srcId="{5812931F-50B1-421E-A22D-31F090A6F44C}" destId="{E4857E30-52FC-4816-BA43-DD653F4977B3}" srcOrd="3" destOrd="0" parTransId="{F3A2BF51-4C35-4529-ADB2-4C869E5D8256}" sibTransId="{DDD43E67-9EC5-452E-A581-F2126C0E2C3D}"/>
    <dgm:cxn modelId="{2CC145CC-A82C-4CC4-AA06-F2620769CF3E}" type="presOf" srcId="{2FDF610F-7F7A-45FD-85D6-AA987F211AFE}" destId="{AA81316E-0619-40F8-BA7B-7E958C478393}" srcOrd="0" destOrd="0" presId="urn:microsoft.com/office/officeart/2005/8/layout/vList2"/>
    <dgm:cxn modelId="{A9ECA65F-E17E-4379-81E2-ABF41631E012}" type="presOf" srcId="{AA0865CA-E299-4440-8A69-1B2AE55DC876}" destId="{443CDDB1-2ED8-4B8A-9A02-92FB44EEC606}" srcOrd="0" destOrd="0" presId="urn:microsoft.com/office/officeart/2005/8/layout/vList2"/>
    <dgm:cxn modelId="{A7F1F77A-CEC8-44BB-960D-E4C86E3F235F}" srcId="{9313E2A5-F8F3-4645-B798-E04351FBA83C}" destId="{AC6620B9-BABA-4973-AAE1-6426001974A8}" srcOrd="0" destOrd="0" parTransId="{4F0B2C34-ACE0-4B9D-9213-7ABE10E6B6EB}" sibTransId="{2C1A1222-C311-44B8-8741-72A6F339894D}"/>
    <dgm:cxn modelId="{24C1D3FF-3E67-4265-8E49-72578AD31814}" type="presOf" srcId="{451AA55B-5DC6-499B-BB40-C851CA5A0401}" destId="{443CDDB1-2ED8-4B8A-9A02-92FB44EEC606}" srcOrd="0" destOrd="3" presId="urn:microsoft.com/office/officeart/2005/8/layout/vList2"/>
    <dgm:cxn modelId="{A3BC27E6-6169-4D49-8B27-B5C89F1E91C6}" type="presOf" srcId="{D3B6F7F2-0CD9-4B9F-8819-FC7A084AE4D3}" destId="{DD4752CD-F474-488D-A60D-F8BB8A737AA6}" srcOrd="0" destOrd="2" presId="urn:microsoft.com/office/officeart/2005/8/layout/vList2"/>
    <dgm:cxn modelId="{46E370A8-9DEC-40E8-8DB4-DB16B95B22B5}" srcId="{5812931F-50B1-421E-A22D-31F090A6F44C}" destId="{9313E2A5-F8F3-4645-B798-E04351FBA83C}" srcOrd="2" destOrd="0" parTransId="{1F18F90C-EE8A-48F1-BBAF-40BA69804BDC}" sibTransId="{53254A34-D0E8-4C20-BEE4-C276BB67B3FE}"/>
    <dgm:cxn modelId="{34FB5E91-8A74-4E03-8400-4E9AA2E49C69}" type="presParOf" srcId="{C21C564B-104D-4AF6-8902-630DE4D59D62}" destId="{6BF237FF-53C3-42CE-988F-1753517B88C3}" srcOrd="0" destOrd="0" presId="urn:microsoft.com/office/officeart/2005/8/layout/vList2"/>
    <dgm:cxn modelId="{1D209318-CB1B-4184-9022-A140CE333133}" type="presParOf" srcId="{C21C564B-104D-4AF6-8902-630DE4D59D62}" destId="{AA81316E-0619-40F8-BA7B-7E958C478393}" srcOrd="1" destOrd="0" presId="urn:microsoft.com/office/officeart/2005/8/layout/vList2"/>
    <dgm:cxn modelId="{AC094574-3382-4B0C-81AF-33B61CCB954F}" type="presParOf" srcId="{C21C564B-104D-4AF6-8902-630DE4D59D62}" destId="{EEBFEF90-F6EC-4899-9216-A19378B2F13E}" srcOrd="2" destOrd="0" presId="urn:microsoft.com/office/officeart/2005/8/layout/vList2"/>
    <dgm:cxn modelId="{60C8B8E3-60ED-41F8-AF79-F05EA63253F0}" type="presParOf" srcId="{C21C564B-104D-4AF6-8902-630DE4D59D62}" destId="{DD4752CD-F474-488D-A60D-F8BB8A737AA6}" srcOrd="3" destOrd="0" presId="urn:microsoft.com/office/officeart/2005/8/layout/vList2"/>
    <dgm:cxn modelId="{A0884D2F-747D-4EAB-95D6-834A60E6A27F}" type="presParOf" srcId="{C21C564B-104D-4AF6-8902-630DE4D59D62}" destId="{71368D8D-8AFA-464B-9919-BD269FDC412B}" srcOrd="4" destOrd="0" presId="urn:microsoft.com/office/officeart/2005/8/layout/vList2"/>
    <dgm:cxn modelId="{A2D746B7-97FB-456E-85C8-500699D314DB}" type="presParOf" srcId="{C21C564B-104D-4AF6-8902-630DE4D59D62}" destId="{9C3C11EE-7F02-4A12-B21C-53D1F38C19EF}" srcOrd="5" destOrd="0" presId="urn:microsoft.com/office/officeart/2005/8/layout/vList2"/>
    <dgm:cxn modelId="{363E77E1-900A-49CF-A223-E3405940AC85}" type="presParOf" srcId="{C21C564B-104D-4AF6-8902-630DE4D59D62}" destId="{05262258-42A5-4801-9CCA-9CEE24C3E17D}" srcOrd="6" destOrd="0" presId="urn:microsoft.com/office/officeart/2005/8/layout/vList2"/>
    <dgm:cxn modelId="{9525586B-3A4E-4246-B08D-7E2D02B2D70C}" type="presParOf" srcId="{C21C564B-104D-4AF6-8902-630DE4D59D62}" destId="{443CDDB1-2ED8-4B8A-9A02-92FB44EEC606}" srcOrd="7"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812931F-50B1-421E-A22D-31F090A6F44C}"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fr-FR"/>
        </a:p>
      </dgm:t>
    </dgm:pt>
    <dgm:pt modelId="{F7C7D9A5-5BB6-4B3F-AFE4-AD7A454AFE5D}">
      <dgm:prSet phldrT="[Texte]"/>
      <dgm:spPr/>
      <dgm:t>
        <a:bodyPr/>
        <a:lstStyle/>
        <a:p>
          <a:r>
            <a:rPr lang="fr-FR" b="1" dirty="0" smtClean="0"/>
            <a:t>I. EXPLEO</a:t>
          </a:r>
          <a:endParaRPr lang="fr-FR" b="1" dirty="0"/>
        </a:p>
      </dgm:t>
    </dgm:pt>
    <dgm:pt modelId="{752FEB14-90B3-4828-9F14-8B3FE5B1979B}" type="parTrans" cxnId="{D04C87B3-9297-42F6-A62B-10EAD3F9FE9D}">
      <dgm:prSet/>
      <dgm:spPr/>
      <dgm:t>
        <a:bodyPr/>
        <a:lstStyle/>
        <a:p>
          <a:endParaRPr lang="fr-FR"/>
        </a:p>
      </dgm:t>
    </dgm:pt>
    <dgm:pt modelId="{C1F27748-7583-4EB9-A485-52C8CDC7AE44}" type="sibTrans" cxnId="{D04C87B3-9297-42F6-A62B-10EAD3F9FE9D}">
      <dgm:prSet/>
      <dgm:spPr/>
      <dgm:t>
        <a:bodyPr/>
        <a:lstStyle/>
        <a:p>
          <a:endParaRPr lang="fr-FR"/>
        </a:p>
      </dgm:t>
    </dgm:pt>
    <dgm:pt modelId="{2FDF610F-7F7A-45FD-85D6-AA987F211AFE}">
      <dgm:prSet phldrT="[Texte]"/>
      <dgm:spPr/>
      <dgm:t>
        <a:bodyPr/>
        <a:lstStyle/>
        <a:p>
          <a:r>
            <a:rPr lang="fr-FR" b="1" dirty="0" err="1" smtClean="0"/>
            <a:t>Company</a:t>
          </a:r>
          <a:r>
            <a:rPr lang="fr-FR" b="1" dirty="0" smtClean="0"/>
            <a:t> </a:t>
          </a:r>
          <a:r>
            <a:rPr lang="fr-FR" b="1" dirty="0" err="1" smtClean="0"/>
            <a:t>presentation</a:t>
          </a:r>
          <a:endParaRPr lang="fr-FR" b="1" dirty="0"/>
        </a:p>
      </dgm:t>
    </dgm:pt>
    <dgm:pt modelId="{97673485-4D7B-42D3-85B4-F8AB9317733A}" type="parTrans" cxnId="{246A501B-8212-41A0-86C3-DAF02A28F5B7}">
      <dgm:prSet/>
      <dgm:spPr/>
      <dgm:t>
        <a:bodyPr/>
        <a:lstStyle/>
        <a:p>
          <a:endParaRPr lang="fr-FR"/>
        </a:p>
      </dgm:t>
    </dgm:pt>
    <dgm:pt modelId="{00BFD088-61AF-466D-82B3-DF195BA44D4A}" type="sibTrans" cxnId="{246A501B-8212-41A0-86C3-DAF02A28F5B7}">
      <dgm:prSet/>
      <dgm:spPr/>
      <dgm:t>
        <a:bodyPr/>
        <a:lstStyle/>
        <a:p>
          <a:endParaRPr lang="fr-FR"/>
        </a:p>
      </dgm:t>
    </dgm:pt>
    <dgm:pt modelId="{9313E2A5-F8F3-4645-B798-E04351FBA83C}">
      <dgm:prSet phldrT="[Texte]"/>
      <dgm:spPr/>
      <dgm:t>
        <a:bodyPr/>
        <a:lstStyle/>
        <a:p>
          <a:r>
            <a:rPr lang="fr-FR" dirty="0" smtClean="0"/>
            <a:t>III. </a:t>
          </a:r>
          <a:r>
            <a:rPr lang="fr-FR" dirty="0" err="1" smtClean="0"/>
            <a:t>What</a:t>
          </a:r>
          <a:r>
            <a:rPr lang="fr-FR" dirty="0" smtClean="0"/>
            <a:t> </a:t>
          </a:r>
          <a:r>
            <a:rPr lang="fr-FR" dirty="0" err="1" smtClean="0"/>
            <a:t>is</a:t>
          </a:r>
          <a:r>
            <a:rPr lang="fr-FR" dirty="0" smtClean="0"/>
            <a:t> </a:t>
          </a:r>
          <a:r>
            <a:rPr lang="fr-FR" dirty="0" err="1" smtClean="0"/>
            <a:t>text</a:t>
          </a:r>
          <a:r>
            <a:rPr lang="fr-FR" dirty="0" smtClean="0"/>
            <a:t> mining ?</a:t>
          </a:r>
          <a:endParaRPr lang="fr-FR" dirty="0" smtClean="0"/>
        </a:p>
      </dgm:t>
    </dgm:pt>
    <dgm:pt modelId="{1F18F90C-EE8A-48F1-BBAF-40BA69804BDC}" type="parTrans" cxnId="{46E370A8-9DEC-40E8-8DB4-DB16B95B22B5}">
      <dgm:prSet/>
      <dgm:spPr/>
      <dgm:t>
        <a:bodyPr/>
        <a:lstStyle/>
        <a:p>
          <a:endParaRPr lang="fr-FR"/>
        </a:p>
      </dgm:t>
    </dgm:pt>
    <dgm:pt modelId="{53254A34-D0E8-4C20-BEE4-C276BB67B3FE}" type="sibTrans" cxnId="{46E370A8-9DEC-40E8-8DB4-DB16B95B22B5}">
      <dgm:prSet/>
      <dgm:spPr/>
      <dgm:t>
        <a:bodyPr/>
        <a:lstStyle/>
        <a:p>
          <a:endParaRPr lang="fr-FR"/>
        </a:p>
      </dgm:t>
    </dgm:pt>
    <dgm:pt modelId="{87E0D68B-1931-4932-9BB8-718B959F0D3C}">
      <dgm:prSet phldrT="[Texte]"/>
      <dgm:spPr/>
      <dgm:t>
        <a:bodyPr/>
        <a:lstStyle/>
        <a:p>
          <a:r>
            <a:rPr lang="fr-FR" b="1" dirty="0" err="1" smtClean="0"/>
            <a:t>Subjects</a:t>
          </a:r>
          <a:r>
            <a:rPr lang="fr-FR" b="1" dirty="0" smtClean="0"/>
            <a:t> </a:t>
          </a:r>
          <a:r>
            <a:rPr lang="fr-FR" b="1" dirty="0" err="1" smtClean="0"/>
            <a:t>examples</a:t>
          </a:r>
          <a:endParaRPr lang="fr-FR" b="1" dirty="0"/>
        </a:p>
      </dgm:t>
    </dgm:pt>
    <dgm:pt modelId="{10466C65-59CB-4669-8A68-BC9C1FBB2363}" type="parTrans" cxnId="{8C3E1D97-0042-45B4-BDE3-5D6BA34B5BE0}">
      <dgm:prSet/>
      <dgm:spPr/>
      <dgm:t>
        <a:bodyPr/>
        <a:lstStyle/>
        <a:p>
          <a:endParaRPr lang="fr-FR"/>
        </a:p>
      </dgm:t>
    </dgm:pt>
    <dgm:pt modelId="{0D148222-DBBE-4CF3-8B7C-1C19583CA96F}" type="sibTrans" cxnId="{8C3E1D97-0042-45B4-BDE3-5D6BA34B5BE0}">
      <dgm:prSet/>
      <dgm:spPr/>
      <dgm:t>
        <a:bodyPr/>
        <a:lstStyle/>
        <a:p>
          <a:endParaRPr lang="fr-FR"/>
        </a:p>
      </dgm:t>
    </dgm:pt>
    <dgm:pt modelId="{E4857E30-52FC-4816-BA43-DD653F4977B3}">
      <dgm:prSet phldrT="[Texte]"/>
      <dgm:spPr/>
      <dgm:t>
        <a:bodyPr/>
        <a:lstStyle/>
        <a:p>
          <a:r>
            <a:rPr lang="fr-FR" dirty="0" smtClean="0"/>
            <a:t>IV. Applications</a:t>
          </a:r>
        </a:p>
      </dgm:t>
    </dgm:pt>
    <dgm:pt modelId="{F3A2BF51-4C35-4529-ADB2-4C869E5D8256}" type="parTrans" cxnId="{DE025A37-1484-436C-8A9C-4D5A5071F6A3}">
      <dgm:prSet/>
      <dgm:spPr/>
      <dgm:t>
        <a:bodyPr/>
        <a:lstStyle/>
        <a:p>
          <a:endParaRPr lang="fr-FR"/>
        </a:p>
      </dgm:t>
    </dgm:pt>
    <dgm:pt modelId="{DDD43E67-9EC5-452E-A581-F2126C0E2C3D}" type="sibTrans" cxnId="{DE025A37-1484-436C-8A9C-4D5A5071F6A3}">
      <dgm:prSet/>
      <dgm:spPr/>
      <dgm:t>
        <a:bodyPr/>
        <a:lstStyle/>
        <a:p>
          <a:endParaRPr lang="fr-FR"/>
        </a:p>
      </dgm:t>
    </dgm:pt>
    <dgm:pt modelId="{451AA55B-5DC6-499B-BB40-C851CA5A0401}">
      <dgm:prSet phldrT="[Texte]"/>
      <dgm:spPr/>
      <dgm:t>
        <a:bodyPr/>
        <a:lstStyle/>
        <a:p>
          <a:endParaRPr lang="fr-FR" dirty="0"/>
        </a:p>
      </dgm:t>
    </dgm:pt>
    <dgm:pt modelId="{DCEE0ADD-177F-4008-9B2A-C7C1F4106A02}" type="parTrans" cxnId="{B91F02C3-5B56-428F-925B-1E94DD4B8EA5}">
      <dgm:prSet/>
      <dgm:spPr/>
      <dgm:t>
        <a:bodyPr/>
        <a:lstStyle/>
        <a:p>
          <a:endParaRPr lang="fr-FR"/>
        </a:p>
      </dgm:t>
    </dgm:pt>
    <dgm:pt modelId="{E0A1DC26-6264-4187-A69F-BDE16006E6CC}" type="sibTrans" cxnId="{B91F02C3-5B56-428F-925B-1E94DD4B8EA5}">
      <dgm:prSet/>
      <dgm:spPr/>
      <dgm:t>
        <a:bodyPr/>
        <a:lstStyle/>
        <a:p>
          <a:endParaRPr lang="fr-FR"/>
        </a:p>
      </dgm:t>
    </dgm:pt>
    <dgm:pt modelId="{EFD4F4EC-7B8C-4817-B822-553DAFDCB74D}">
      <dgm:prSet phldrT="[Texte]"/>
      <dgm:spPr/>
      <dgm:t>
        <a:bodyPr/>
        <a:lstStyle/>
        <a:p>
          <a:r>
            <a:rPr lang="fr-FR" dirty="0" err="1" smtClean="0"/>
            <a:t>Preprocessing</a:t>
          </a:r>
          <a:endParaRPr lang="fr-FR" dirty="0"/>
        </a:p>
      </dgm:t>
    </dgm:pt>
    <dgm:pt modelId="{69D2340E-C42D-428A-A11B-E0569A3D03B6}" type="parTrans" cxnId="{286E4403-32B5-40EB-A152-0C811F78F91C}">
      <dgm:prSet/>
      <dgm:spPr/>
      <dgm:t>
        <a:bodyPr/>
        <a:lstStyle/>
        <a:p>
          <a:endParaRPr lang="fr-FR"/>
        </a:p>
      </dgm:t>
    </dgm:pt>
    <dgm:pt modelId="{28BFBAB1-DABE-4041-8CD5-C41619CF049B}" type="sibTrans" cxnId="{286E4403-32B5-40EB-A152-0C811F78F91C}">
      <dgm:prSet/>
      <dgm:spPr/>
      <dgm:t>
        <a:bodyPr/>
        <a:lstStyle/>
        <a:p>
          <a:endParaRPr lang="fr-FR"/>
        </a:p>
      </dgm:t>
    </dgm:pt>
    <dgm:pt modelId="{CB9B2610-0C5B-4F71-A350-77C978C0FAE9}">
      <dgm:prSet phldrT="[Texte]"/>
      <dgm:spPr/>
      <dgm:t>
        <a:bodyPr/>
        <a:lstStyle/>
        <a:p>
          <a:r>
            <a:rPr lang="fr-FR" dirty="0" smtClean="0"/>
            <a:t>DTM</a:t>
          </a:r>
          <a:endParaRPr lang="fr-FR" dirty="0"/>
        </a:p>
      </dgm:t>
    </dgm:pt>
    <dgm:pt modelId="{F7F6570A-B1E9-4071-85F8-A5719AC8072A}" type="parTrans" cxnId="{8DA4419E-47C7-4D45-93DE-C855D4FA81FA}">
      <dgm:prSet/>
      <dgm:spPr/>
      <dgm:t>
        <a:bodyPr/>
        <a:lstStyle/>
        <a:p>
          <a:endParaRPr lang="fr-FR"/>
        </a:p>
      </dgm:t>
    </dgm:pt>
    <dgm:pt modelId="{87ACA426-9CC5-4B13-BC54-7F5CDC6DECCA}" type="sibTrans" cxnId="{8DA4419E-47C7-4D45-93DE-C855D4FA81FA}">
      <dgm:prSet/>
      <dgm:spPr/>
      <dgm:t>
        <a:bodyPr/>
        <a:lstStyle/>
        <a:p>
          <a:endParaRPr lang="fr-FR"/>
        </a:p>
      </dgm:t>
    </dgm:pt>
    <dgm:pt modelId="{38721819-5A36-49C5-A4D5-7443C5B11CDE}">
      <dgm:prSet phldrT="[Texte]"/>
      <dgm:spPr/>
      <dgm:t>
        <a:bodyPr/>
        <a:lstStyle/>
        <a:p>
          <a:r>
            <a:rPr lang="fr-FR" dirty="0" smtClean="0"/>
            <a:t>TFIDF</a:t>
          </a:r>
          <a:endParaRPr lang="fr-FR" dirty="0"/>
        </a:p>
      </dgm:t>
    </dgm:pt>
    <dgm:pt modelId="{E7FEAEDA-7B6F-4E79-B96F-F8941960B339}" type="parTrans" cxnId="{4E221F9F-96FB-4DF6-9387-36B8E5F5FA44}">
      <dgm:prSet/>
      <dgm:spPr/>
      <dgm:t>
        <a:bodyPr/>
        <a:lstStyle/>
        <a:p>
          <a:endParaRPr lang="fr-FR"/>
        </a:p>
      </dgm:t>
    </dgm:pt>
    <dgm:pt modelId="{B4978AD8-8CD4-4E2B-BF7C-0115D33A29A6}" type="sibTrans" cxnId="{4E221F9F-96FB-4DF6-9387-36B8E5F5FA44}">
      <dgm:prSet/>
      <dgm:spPr/>
      <dgm:t>
        <a:bodyPr/>
        <a:lstStyle/>
        <a:p>
          <a:endParaRPr lang="fr-FR"/>
        </a:p>
      </dgm:t>
    </dgm:pt>
    <dgm:pt modelId="{CE446007-835A-4AF9-B26F-8B974A54AA6C}">
      <dgm:prSet phldrT="[Texte]"/>
      <dgm:spPr/>
      <dgm:t>
        <a:bodyPr/>
        <a:lstStyle/>
        <a:p>
          <a:r>
            <a:rPr lang="fr-FR" dirty="0" smtClean="0"/>
            <a:t>Dimension </a:t>
          </a:r>
          <a:r>
            <a:rPr lang="fr-FR" dirty="0" err="1" smtClean="0"/>
            <a:t>reduction</a:t>
          </a:r>
          <a:endParaRPr lang="fr-FR" dirty="0"/>
        </a:p>
      </dgm:t>
    </dgm:pt>
    <dgm:pt modelId="{238F3C41-BCF2-4E73-8E68-CFD8E8862092}" type="parTrans" cxnId="{2550686E-9A49-42B0-9147-5626710DED23}">
      <dgm:prSet/>
      <dgm:spPr/>
      <dgm:t>
        <a:bodyPr/>
        <a:lstStyle/>
        <a:p>
          <a:endParaRPr lang="fr-FR"/>
        </a:p>
      </dgm:t>
    </dgm:pt>
    <dgm:pt modelId="{BA7C831B-5CCF-4A0D-8CDA-F019A855E267}" type="sibTrans" cxnId="{2550686E-9A49-42B0-9147-5626710DED23}">
      <dgm:prSet/>
      <dgm:spPr/>
      <dgm:t>
        <a:bodyPr/>
        <a:lstStyle/>
        <a:p>
          <a:endParaRPr lang="fr-FR"/>
        </a:p>
      </dgm:t>
    </dgm:pt>
    <dgm:pt modelId="{AA0865CA-E299-4440-8A69-1B2AE55DC876}">
      <dgm:prSet phldrT="[Texte]"/>
      <dgm:spPr/>
      <dgm:t>
        <a:bodyPr/>
        <a:lstStyle/>
        <a:p>
          <a:r>
            <a:rPr lang="fr-FR" dirty="0" smtClean="0"/>
            <a:t>Web </a:t>
          </a:r>
          <a:r>
            <a:rPr lang="fr-FR" dirty="0" err="1" smtClean="0"/>
            <a:t>scraping</a:t>
          </a:r>
          <a:endParaRPr lang="fr-FR" dirty="0" smtClean="0"/>
        </a:p>
      </dgm:t>
    </dgm:pt>
    <dgm:pt modelId="{938CDB66-7F21-4ECE-B42E-A822C97C8F7A}" type="parTrans" cxnId="{53193DB5-EEF8-4AB7-BA9B-47DB67D2987C}">
      <dgm:prSet/>
      <dgm:spPr/>
      <dgm:t>
        <a:bodyPr/>
        <a:lstStyle/>
        <a:p>
          <a:endParaRPr lang="fr-FR"/>
        </a:p>
      </dgm:t>
    </dgm:pt>
    <dgm:pt modelId="{B74122EA-0BBC-4470-9338-AE7A8B3AF325}" type="sibTrans" cxnId="{53193DB5-EEF8-4AB7-BA9B-47DB67D2987C}">
      <dgm:prSet/>
      <dgm:spPr/>
      <dgm:t>
        <a:bodyPr/>
        <a:lstStyle/>
        <a:p>
          <a:endParaRPr lang="fr-FR"/>
        </a:p>
      </dgm:t>
    </dgm:pt>
    <dgm:pt modelId="{15300E52-8461-40D6-A160-7ADC84B7FD5C}">
      <dgm:prSet phldrT="[Texte]"/>
      <dgm:spPr/>
      <dgm:t>
        <a:bodyPr/>
        <a:lstStyle/>
        <a:p>
          <a:r>
            <a:rPr lang="fr-FR" dirty="0" smtClean="0"/>
            <a:t>Sentimental analysis</a:t>
          </a:r>
        </a:p>
      </dgm:t>
    </dgm:pt>
    <dgm:pt modelId="{65B03EB2-000B-4B9C-9C14-140338F7BF6E}" type="parTrans" cxnId="{7BC5F0E9-4E65-4D87-8B41-5F7D7568649F}">
      <dgm:prSet/>
      <dgm:spPr/>
      <dgm:t>
        <a:bodyPr/>
        <a:lstStyle/>
        <a:p>
          <a:endParaRPr lang="fr-FR"/>
        </a:p>
      </dgm:t>
    </dgm:pt>
    <dgm:pt modelId="{7F27B04D-2133-4D53-8308-6C404C7C82B0}" type="sibTrans" cxnId="{7BC5F0E9-4E65-4D87-8B41-5F7D7568649F}">
      <dgm:prSet/>
      <dgm:spPr/>
      <dgm:t>
        <a:bodyPr/>
        <a:lstStyle/>
        <a:p>
          <a:endParaRPr lang="fr-FR"/>
        </a:p>
      </dgm:t>
    </dgm:pt>
    <dgm:pt modelId="{AC6620B9-BABA-4973-AAE1-6426001974A8}">
      <dgm:prSet phldrT="[Texte]"/>
      <dgm:spPr/>
      <dgm:t>
        <a:bodyPr/>
        <a:lstStyle/>
        <a:p>
          <a:r>
            <a:rPr lang="fr-FR" dirty="0" err="1" smtClean="0"/>
            <a:t>Definition</a:t>
          </a:r>
          <a:endParaRPr lang="fr-FR" dirty="0"/>
        </a:p>
      </dgm:t>
    </dgm:pt>
    <dgm:pt modelId="{4F0B2C34-ACE0-4B9D-9213-7ABE10E6B6EB}" type="parTrans" cxnId="{A7F1F77A-CEC8-44BB-960D-E4C86E3F235F}">
      <dgm:prSet/>
      <dgm:spPr/>
      <dgm:t>
        <a:bodyPr/>
        <a:lstStyle/>
        <a:p>
          <a:endParaRPr lang="fr-FR"/>
        </a:p>
      </dgm:t>
    </dgm:pt>
    <dgm:pt modelId="{2C1A1222-C311-44B8-8741-72A6F339894D}" type="sibTrans" cxnId="{A7F1F77A-CEC8-44BB-960D-E4C86E3F235F}">
      <dgm:prSet/>
      <dgm:spPr/>
      <dgm:t>
        <a:bodyPr/>
        <a:lstStyle/>
        <a:p>
          <a:endParaRPr lang="fr-FR"/>
        </a:p>
      </dgm:t>
    </dgm:pt>
    <dgm:pt modelId="{9DBFCB71-363B-4F62-AB2A-163B641AA797}">
      <dgm:prSet phldrT="[Texte]"/>
      <dgm:spPr/>
      <dgm:t>
        <a:bodyPr/>
        <a:lstStyle/>
        <a:p>
          <a:r>
            <a:rPr lang="fr-FR" dirty="0" smtClean="0"/>
            <a:t>II. Our use case</a:t>
          </a:r>
          <a:endParaRPr lang="fr-FR" dirty="0"/>
        </a:p>
      </dgm:t>
    </dgm:pt>
    <dgm:pt modelId="{3B61E991-309E-4E43-8E95-490B18B0A3AD}" type="parTrans" cxnId="{F8B23A5D-87DF-40C6-908F-CF0984F4B5CD}">
      <dgm:prSet/>
      <dgm:spPr/>
      <dgm:t>
        <a:bodyPr/>
        <a:lstStyle/>
        <a:p>
          <a:endParaRPr lang="fr-FR"/>
        </a:p>
      </dgm:t>
    </dgm:pt>
    <dgm:pt modelId="{1A2225C2-5215-4771-B6D1-462234559D8E}" type="sibTrans" cxnId="{F8B23A5D-87DF-40C6-908F-CF0984F4B5CD}">
      <dgm:prSet/>
      <dgm:spPr/>
      <dgm:t>
        <a:bodyPr/>
        <a:lstStyle/>
        <a:p>
          <a:endParaRPr lang="fr-FR"/>
        </a:p>
      </dgm:t>
    </dgm:pt>
    <dgm:pt modelId="{9CF3DBC1-136E-485D-9627-175A267F8384}">
      <dgm:prSet phldrT="[Texte]"/>
      <dgm:spPr/>
      <dgm:t>
        <a:bodyPr/>
        <a:lstStyle/>
        <a:p>
          <a:r>
            <a:rPr lang="fr-FR" dirty="0" err="1" smtClean="0"/>
            <a:t>Presentation</a:t>
          </a:r>
          <a:endParaRPr lang="fr-FR" dirty="0"/>
        </a:p>
      </dgm:t>
    </dgm:pt>
    <dgm:pt modelId="{E2792156-41AB-4350-BCD4-9EAAE8CE65CE}" type="parTrans" cxnId="{A4CDF6C7-68B7-4901-88D4-A07AC7EB09FE}">
      <dgm:prSet/>
      <dgm:spPr/>
      <dgm:t>
        <a:bodyPr/>
        <a:lstStyle/>
        <a:p>
          <a:endParaRPr lang="fr-FR"/>
        </a:p>
      </dgm:t>
    </dgm:pt>
    <dgm:pt modelId="{AE2E69B2-2945-4DA9-89F6-86B82B0C0D81}" type="sibTrans" cxnId="{A4CDF6C7-68B7-4901-88D4-A07AC7EB09FE}">
      <dgm:prSet/>
      <dgm:spPr/>
      <dgm:t>
        <a:bodyPr/>
        <a:lstStyle/>
        <a:p>
          <a:endParaRPr lang="fr-FR"/>
        </a:p>
      </dgm:t>
    </dgm:pt>
    <dgm:pt modelId="{F019D249-59AC-4CD5-9A1A-969A856ED34E}">
      <dgm:prSet phldrT="[Texte]"/>
      <dgm:spPr/>
      <dgm:t>
        <a:bodyPr/>
        <a:lstStyle/>
        <a:p>
          <a:r>
            <a:rPr lang="fr-FR" dirty="0" smtClean="0"/>
            <a:t>Process</a:t>
          </a:r>
          <a:endParaRPr lang="fr-FR" dirty="0"/>
        </a:p>
      </dgm:t>
    </dgm:pt>
    <dgm:pt modelId="{62E6809F-4791-485E-A231-1C2B7C0E0F52}" type="parTrans" cxnId="{9FB2EFDD-54FD-4C27-B85A-D41F611FF6CD}">
      <dgm:prSet/>
      <dgm:spPr/>
      <dgm:t>
        <a:bodyPr/>
        <a:lstStyle/>
        <a:p>
          <a:endParaRPr lang="fr-FR"/>
        </a:p>
      </dgm:t>
    </dgm:pt>
    <dgm:pt modelId="{B5CFED9A-BE6D-4176-889C-420BB32895E1}" type="sibTrans" cxnId="{9FB2EFDD-54FD-4C27-B85A-D41F611FF6CD}">
      <dgm:prSet/>
      <dgm:spPr/>
      <dgm:t>
        <a:bodyPr/>
        <a:lstStyle/>
        <a:p>
          <a:endParaRPr lang="fr-FR"/>
        </a:p>
      </dgm:t>
    </dgm:pt>
    <dgm:pt modelId="{D3B6F7F2-0CD9-4B9F-8819-FC7A084AE4D3}">
      <dgm:prSet phldrT="[Texte]"/>
      <dgm:spPr/>
      <dgm:t>
        <a:bodyPr/>
        <a:lstStyle/>
        <a:p>
          <a:r>
            <a:rPr lang="fr-FR" dirty="0" smtClean="0"/>
            <a:t>Data</a:t>
          </a:r>
          <a:endParaRPr lang="fr-FR" dirty="0"/>
        </a:p>
      </dgm:t>
    </dgm:pt>
    <dgm:pt modelId="{9D43B5CA-2B84-4A87-9436-647CAB3866FC}" type="parTrans" cxnId="{457615EC-101E-4058-8AA0-DACAD827C849}">
      <dgm:prSet/>
      <dgm:spPr/>
      <dgm:t>
        <a:bodyPr/>
        <a:lstStyle/>
        <a:p>
          <a:endParaRPr lang="fr-FR"/>
        </a:p>
      </dgm:t>
    </dgm:pt>
    <dgm:pt modelId="{53FDF2D4-FF58-4C5E-8D0B-74EE603C16DC}" type="sibTrans" cxnId="{457615EC-101E-4058-8AA0-DACAD827C849}">
      <dgm:prSet/>
      <dgm:spPr/>
      <dgm:t>
        <a:bodyPr/>
        <a:lstStyle/>
        <a:p>
          <a:endParaRPr lang="fr-FR"/>
        </a:p>
      </dgm:t>
    </dgm:pt>
    <dgm:pt modelId="{DE21FC23-E704-455E-8B9F-5B5E4B381511}">
      <dgm:prSet phldrT="[Texte]"/>
      <dgm:spPr/>
      <dgm:t>
        <a:bodyPr/>
        <a:lstStyle/>
        <a:p>
          <a:r>
            <a:rPr lang="fr-FR" dirty="0" smtClean="0"/>
            <a:t>Topic modeling</a:t>
          </a:r>
        </a:p>
      </dgm:t>
    </dgm:pt>
    <dgm:pt modelId="{F50FF92B-373F-497D-82B0-9DF254E2AD6C}" type="parTrans" cxnId="{3D4D0334-5FC2-42BA-9FAD-81E16159D8E8}">
      <dgm:prSet/>
      <dgm:spPr/>
      <dgm:t>
        <a:bodyPr/>
        <a:lstStyle/>
        <a:p>
          <a:endParaRPr lang="fr-FR"/>
        </a:p>
      </dgm:t>
    </dgm:pt>
    <dgm:pt modelId="{9593107C-AB7B-447B-8C5A-04C79C8D48EB}" type="sibTrans" cxnId="{3D4D0334-5FC2-42BA-9FAD-81E16159D8E8}">
      <dgm:prSet/>
      <dgm:spPr/>
      <dgm:t>
        <a:bodyPr/>
        <a:lstStyle/>
        <a:p>
          <a:endParaRPr lang="fr-FR"/>
        </a:p>
      </dgm:t>
    </dgm:pt>
    <dgm:pt modelId="{C21C564B-104D-4AF6-8902-630DE4D59D62}" type="pres">
      <dgm:prSet presAssocID="{5812931F-50B1-421E-A22D-31F090A6F44C}" presName="linear" presStyleCnt="0">
        <dgm:presLayoutVars>
          <dgm:animLvl val="lvl"/>
          <dgm:resizeHandles val="exact"/>
        </dgm:presLayoutVars>
      </dgm:prSet>
      <dgm:spPr/>
    </dgm:pt>
    <dgm:pt modelId="{6BF237FF-53C3-42CE-988F-1753517B88C3}" type="pres">
      <dgm:prSet presAssocID="{F7C7D9A5-5BB6-4B3F-AFE4-AD7A454AFE5D}" presName="parentText" presStyleLbl="node1" presStyleIdx="0" presStyleCnt="4">
        <dgm:presLayoutVars>
          <dgm:chMax val="0"/>
          <dgm:bulletEnabled val="1"/>
        </dgm:presLayoutVars>
      </dgm:prSet>
      <dgm:spPr/>
      <dgm:t>
        <a:bodyPr/>
        <a:lstStyle/>
        <a:p>
          <a:endParaRPr lang="fr-FR"/>
        </a:p>
      </dgm:t>
    </dgm:pt>
    <dgm:pt modelId="{AA81316E-0619-40F8-BA7B-7E958C478393}" type="pres">
      <dgm:prSet presAssocID="{F7C7D9A5-5BB6-4B3F-AFE4-AD7A454AFE5D}" presName="childText" presStyleLbl="revTx" presStyleIdx="0" presStyleCnt="4">
        <dgm:presLayoutVars>
          <dgm:bulletEnabled val="1"/>
        </dgm:presLayoutVars>
      </dgm:prSet>
      <dgm:spPr/>
      <dgm:t>
        <a:bodyPr/>
        <a:lstStyle/>
        <a:p>
          <a:endParaRPr lang="fr-FR"/>
        </a:p>
      </dgm:t>
    </dgm:pt>
    <dgm:pt modelId="{EEBFEF90-F6EC-4899-9216-A19378B2F13E}" type="pres">
      <dgm:prSet presAssocID="{9DBFCB71-363B-4F62-AB2A-163B641AA797}" presName="parentText" presStyleLbl="node1" presStyleIdx="1" presStyleCnt="4">
        <dgm:presLayoutVars>
          <dgm:chMax val="0"/>
          <dgm:bulletEnabled val="1"/>
        </dgm:presLayoutVars>
      </dgm:prSet>
      <dgm:spPr/>
      <dgm:t>
        <a:bodyPr/>
        <a:lstStyle/>
        <a:p>
          <a:endParaRPr lang="fr-FR"/>
        </a:p>
      </dgm:t>
    </dgm:pt>
    <dgm:pt modelId="{DD4752CD-F474-488D-A60D-F8BB8A737AA6}" type="pres">
      <dgm:prSet presAssocID="{9DBFCB71-363B-4F62-AB2A-163B641AA797}" presName="childText" presStyleLbl="revTx" presStyleIdx="1" presStyleCnt="4">
        <dgm:presLayoutVars>
          <dgm:bulletEnabled val="1"/>
        </dgm:presLayoutVars>
      </dgm:prSet>
      <dgm:spPr/>
    </dgm:pt>
    <dgm:pt modelId="{71368D8D-8AFA-464B-9919-BD269FDC412B}" type="pres">
      <dgm:prSet presAssocID="{9313E2A5-F8F3-4645-B798-E04351FBA83C}" presName="parentText" presStyleLbl="node1" presStyleIdx="2" presStyleCnt="4">
        <dgm:presLayoutVars>
          <dgm:chMax val="0"/>
          <dgm:bulletEnabled val="1"/>
        </dgm:presLayoutVars>
      </dgm:prSet>
      <dgm:spPr/>
      <dgm:t>
        <a:bodyPr/>
        <a:lstStyle/>
        <a:p>
          <a:endParaRPr lang="fr-FR"/>
        </a:p>
      </dgm:t>
    </dgm:pt>
    <dgm:pt modelId="{9C3C11EE-7F02-4A12-B21C-53D1F38C19EF}" type="pres">
      <dgm:prSet presAssocID="{9313E2A5-F8F3-4645-B798-E04351FBA83C}" presName="childText" presStyleLbl="revTx" presStyleIdx="2" presStyleCnt="4">
        <dgm:presLayoutVars>
          <dgm:bulletEnabled val="1"/>
        </dgm:presLayoutVars>
      </dgm:prSet>
      <dgm:spPr/>
      <dgm:t>
        <a:bodyPr/>
        <a:lstStyle/>
        <a:p>
          <a:endParaRPr lang="fr-FR"/>
        </a:p>
      </dgm:t>
    </dgm:pt>
    <dgm:pt modelId="{05262258-42A5-4801-9CCA-9CEE24C3E17D}" type="pres">
      <dgm:prSet presAssocID="{E4857E30-52FC-4816-BA43-DD653F4977B3}" presName="parentText" presStyleLbl="node1" presStyleIdx="3" presStyleCnt="4">
        <dgm:presLayoutVars>
          <dgm:chMax val="0"/>
          <dgm:bulletEnabled val="1"/>
        </dgm:presLayoutVars>
      </dgm:prSet>
      <dgm:spPr/>
      <dgm:t>
        <a:bodyPr/>
        <a:lstStyle/>
        <a:p>
          <a:endParaRPr lang="fr-FR"/>
        </a:p>
      </dgm:t>
    </dgm:pt>
    <dgm:pt modelId="{443CDDB1-2ED8-4B8A-9A02-92FB44EEC606}" type="pres">
      <dgm:prSet presAssocID="{E4857E30-52FC-4816-BA43-DD653F4977B3}" presName="childText" presStyleLbl="revTx" presStyleIdx="3" presStyleCnt="4">
        <dgm:presLayoutVars>
          <dgm:bulletEnabled val="1"/>
        </dgm:presLayoutVars>
      </dgm:prSet>
      <dgm:spPr/>
      <dgm:t>
        <a:bodyPr/>
        <a:lstStyle/>
        <a:p>
          <a:endParaRPr lang="fr-FR"/>
        </a:p>
      </dgm:t>
    </dgm:pt>
  </dgm:ptLst>
  <dgm:cxnLst>
    <dgm:cxn modelId="{ABF713F1-0096-49C8-80F9-4A337771ACC9}" type="presOf" srcId="{9DBFCB71-363B-4F62-AB2A-163B641AA797}" destId="{EEBFEF90-F6EC-4899-9216-A19378B2F13E}" srcOrd="0" destOrd="0" presId="urn:microsoft.com/office/officeart/2005/8/layout/vList2"/>
    <dgm:cxn modelId="{D140CD6B-D687-4370-9CF7-90369CE4AE41}" type="presOf" srcId="{E4857E30-52FC-4816-BA43-DD653F4977B3}" destId="{05262258-42A5-4801-9CCA-9CEE24C3E17D}" srcOrd="0" destOrd="0" presId="urn:microsoft.com/office/officeart/2005/8/layout/vList2"/>
    <dgm:cxn modelId="{2550686E-9A49-42B0-9147-5626710DED23}" srcId="{9313E2A5-F8F3-4645-B798-E04351FBA83C}" destId="{CE446007-835A-4AF9-B26F-8B974A54AA6C}" srcOrd="4" destOrd="0" parTransId="{238F3C41-BCF2-4E73-8E68-CFD8E8862092}" sibTransId="{BA7C831B-5CCF-4A0D-8CDA-F019A855E267}"/>
    <dgm:cxn modelId="{1BB95BE2-AAB3-4083-9F77-0375C7035CD1}" type="presOf" srcId="{CB9B2610-0C5B-4F71-A350-77C978C0FAE9}" destId="{9C3C11EE-7F02-4A12-B21C-53D1F38C19EF}" srcOrd="0" destOrd="2" presId="urn:microsoft.com/office/officeart/2005/8/layout/vList2"/>
    <dgm:cxn modelId="{4E221F9F-96FB-4DF6-9387-36B8E5F5FA44}" srcId="{9313E2A5-F8F3-4645-B798-E04351FBA83C}" destId="{38721819-5A36-49C5-A4D5-7443C5B11CDE}" srcOrd="3" destOrd="0" parTransId="{E7FEAEDA-7B6F-4E79-B96F-F8941960B339}" sibTransId="{B4978AD8-8CD4-4E2B-BF7C-0115D33A29A6}"/>
    <dgm:cxn modelId="{E491A350-599F-42AD-806C-5B26EE97BB69}" type="presOf" srcId="{F7C7D9A5-5BB6-4B3F-AFE4-AD7A454AFE5D}" destId="{6BF237FF-53C3-42CE-988F-1753517B88C3}" srcOrd="0" destOrd="0" presId="urn:microsoft.com/office/officeart/2005/8/layout/vList2"/>
    <dgm:cxn modelId="{9FB2EFDD-54FD-4C27-B85A-D41F611FF6CD}" srcId="{9DBFCB71-363B-4F62-AB2A-163B641AA797}" destId="{F019D249-59AC-4CD5-9A1A-969A856ED34E}" srcOrd="1" destOrd="0" parTransId="{62E6809F-4791-485E-A231-1C2B7C0E0F52}" sibTransId="{B5CFED9A-BE6D-4176-889C-420BB32895E1}"/>
    <dgm:cxn modelId="{B7ED4163-CCF8-4199-9A5C-693A6C357373}" type="presOf" srcId="{9CF3DBC1-136E-485D-9627-175A267F8384}" destId="{DD4752CD-F474-488D-A60D-F8BB8A737AA6}" srcOrd="0" destOrd="0" presId="urn:microsoft.com/office/officeart/2005/8/layout/vList2"/>
    <dgm:cxn modelId="{259B4E15-9FB7-4011-B6DC-F951419FE634}" type="presOf" srcId="{15300E52-8461-40D6-A160-7ADC84B7FD5C}" destId="{443CDDB1-2ED8-4B8A-9A02-92FB44EEC606}" srcOrd="0" destOrd="2" presId="urn:microsoft.com/office/officeart/2005/8/layout/vList2"/>
    <dgm:cxn modelId="{53193DB5-EEF8-4AB7-BA9B-47DB67D2987C}" srcId="{E4857E30-52FC-4816-BA43-DD653F4977B3}" destId="{AA0865CA-E299-4440-8A69-1B2AE55DC876}" srcOrd="0" destOrd="0" parTransId="{938CDB66-7F21-4ECE-B42E-A822C97C8F7A}" sibTransId="{B74122EA-0BBC-4470-9338-AE7A8B3AF325}"/>
    <dgm:cxn modelId="{2FBFBC03-A474-43B0-9288-300C914188CB}" type="presOf" srcId="{DE21FC23-E704-455E-8B9F-5B5E4B381511}" destId="{443CDDB1-2ED8-4B8A-9A02-92FB44EEC606}" srcOrd="0" destOrd="1" presId="urn:microsoft.com/office/officeart/2005/8/layout/vList2"/>
    <dgm:cxn modelId="{1987031E-A965-4A2D-A2BA-59A60891BCCC}" type="presOf" srcId="{CE446007-835A-4AF9-B26F-8B974A54AA6C}" destId="{9C3C11EE-7F02-4A12-B21C-53D1F38C19EF}" srcOrd="0" destOrd="4" presId="urn:microsoft.com/office/officeart/2005/8/layout/vList2"/>
    <dgm:cxn modelId="{457615EC-101E-4058-8AA0-DACAD827C849}" srcId="{9DBFCB71-363B-4F62-AB2A-163B641AA797}" destId="{D3B6F7F2-0CD9-4B9F-8819-FC7A084AE4D3}" srcOrd="2" destOrd="0" parTransId="{9D43B5CA-2B84-4A87-9436-647CAB3866FC}" sibTransId="{53FDF2D4-FF58-4C5E-8D0B-74EE603C16DC}"/>
    <dgm:cxn modelId="{B91F02C3-5B56-428F-925B-1E94DD4B8EA5}" srcId="{E4857E30-52FC-4816-BA43-DD653F4977B3}" destId="{451AA55B-5DC6-499B-BB40-C851CA5A0401}" srcOrd="3" destOrd="0" parTransId="{DCEE0ADD-177F-4008-9B2A-C7C1F4106A02}" sibTransId="{E0A1DC26-6264-4187-A69F-BDE16006E6CC}"/>
    <dgm:cxn modelId="{1E71C3D6-9B45-4762-9475-4481580F3CAA}" type="presOf" srcId="{F019D249-59AC-4CD5-9A1A-969A856ED34E}" destId="{DD4752CD-F474-488D-A60D-F8BB8A737AA6}" srcOrd="0" destOrd="1" presId="urn:microsoft.com/office/officeart/2005/8/layout/vList2"/>
    <dgm:cxn modelId="{243FB7B1-81D7-4E4F-A962-51405A92AB5C}" type="presOf" srcId="{87E0D68B-1931-4932-9BB8-718B959F0D3C}" destId="{AA81316E-0619-40F8-BA7B-7E958C478393}" srcOrd="0" destOrd="1" presId="urn:microsoft.com/office/officeart/2005/8/layout/vList2"/>
    <dgm:cxn modelId="{D04C87B3-9297-42F6-A62B-10EAD3F9FE9D}" srcId="{5812931F-50B1-421E-A22D-31F090A6F44C}" destId="{F7C7D9A5-5BB6-4B3F-AFE4-AD7A454AFE5D}" srcOrd="0" destOrd="0" parTransId="{752FEB14-90B3-4828-9F14-8B3FE5B1979B}" sibTransId="{C1F27748-7583-4EB9-A485-52C8CDC7AE44}"/>
    <dgm:cxn modelId="{A4CDF6C7-68B7-4901-88D4-A07AC7EB09FE}" srcId="{9DBFCB71-363B-4F62-AB2A-163B641AA797}" destId="{9CF3DBC1-136E-485D-9627-175A267F8384}" srcOrd="0" destOrd="0" parTransId="{E2792156-41AB-4350-BCD4-9EAAE8CE65CE}" sibTransId="{AE2E69B2-2945-4DA9-89F6-86B82B0C0D81}"/>
    <dgm:cxn modelId="{7BC5F0E9-4E65-4D87-8B41-5F7D7568649F}" srcId="{E4857E30-52FC-4816-BA43-DD653F4977B3}" destId="{15300E52-8461-40D6-A160-7ADC84B7FD5C}" srcOrd="2" destOrd="0" parTransId="{65B03EB2-000B-4B9C-9C14-140338F7BF6E}" sibTransId="{7F27B04D-2133-4D53-8308-6C404C7C82B0}"/>
    <dgm:cxn modelId="{27EAA1E3-B588-4904-B38C-A6FEFECE5229}" type="presOf" srcId="{AC6620B9-BABA-4973-AAE1-6426001974A8}" destId="{9C3C11EE-7F02-4A12-B21C-53D1F38C19EF}" srcOrd="0" destOrd="0" presId="urn:microsoft.com/office/officeart/2005/8/layout/vList2"/>
    <dgm:cxn modelId="{DA739F10-D772-489F-A834-C7E2FA69D398}" type="presOf" srcId="{5812931F-50B1-421E-A22D-31F090A6F44C}" destId="{C21C564B-104D-4AF6-8902-630DE4D59D62}" srcOrd="0" destOrd="0" presId="urn:microsoft.com/office/officeart/2005/8/layout/vList2"/>
    <dgm:cxn modelId="{286E4403-32B5-40EB-A152-0C811F78F91C}" srcId="{9313E2A5-F8F3-4645-B798-E04351FBA83C}" destId="{EFD4F4EC-7B8C-4817-B822-553DAFDCB74D}" srcOrd="1" destOrd="0" parTransId="{69D2340E-C42D-428A-A11B-E0569A3D03B6}" sibTransId="{28BFBAB1-DABE-4041-8CD5-C41619CF049B}"/>
    <dgm:cxn modelId="{60212135-1EE3-464F-9E8A-79B183FD84F0}" type="presOf" srcId="{9313E2A5-F8F3-4645-B798-E04351FBA83C}" destId="{71368D8D-8AFA-464B-9919-BD269FDC412B}" srcOrd="0" destOrd="0" presId="urn:microsoft.com/office/officeart/2005/8/layout/vList2"/>
    <dgm:cxn modelId="{F8B23A5D-87DF-40C6-908F-CF0984F4B5CD}" srcId="{5812931F-50B1-421E-A22D-31F090A6F44C}" destId="{9DBFCB71-363B-4F62-AB2A-163B641AA797}" srcOrd="1" destOrd="0" parTransId="{3B61E991-309E-4E43-8E95-490B18B0A3AD}" sibTransId="{1A2225C2-5215-4771-B6D1-462234559D8E}"/>
    <dgm:cxn modelId="{6D3FF8BD-0D4F-4CCB-B851-D98FA24CEC29}" type="presOf" srcId="{38721819-5A36-49C5-A4D5-7443C5B11CDE}" destId="{9C3C11EE-7F02-4A12-B21C-53D1F38C19EF}" srcOrd="0" destOrd="3" presId="urn:microsoft.com/office/officeart/2005/8/layout/vList2"/>
    <dgm:cxn modelId="{3D4D0334-5FC2-42BA-9FAD-81E16159D8E8}" srcId="{E4857E30-52FC-4816-BA43-DD653F4977B3}" destId="{DE21FC23-E704-455E-8B9F-5B5E4B381511}" srcOrd="1" destOrd="0" parTransId="{F50FF92B-373F-497D-82B0-9DF254E2AD6C}" sibTransId="{9593107C-AB7B-447B-8C5A-04C79C8D48EB}"/>
    <dgm:cxn modelId="{8C3E1D97-0042-45B4-BDE3-5D6BA34B5BE0}" srcId="{F7C7D9A5-5BB6-4B3F-AFE4-AD7A454AFE5D}" destId="{87E0D68B-1931-4932-9BB8-718B959F0D3C}" srcOrd="1" destOrd="0" parTransId="{10466C65-59CB-4669-8A68-BC9C1FBB2363}" sibTransId="{0D148222-DBBE-4CF3-8B7C-1C19583CA96F}"/>
    <dgm:cxn modelId="{7A105E65-9A2B-4060-AD9C-7E48AF703164}" type="presOf" srcId="{EFD4F4EC-7B8C-4817-B822-553DAFDCB74D}" destId="{9C3C11EE-7F02-4A12-B21C-53D1F38C19EF}" srcOrd="0" destOrd="1" presId="urn:microsoft.com/office/officeart/2005/8/layout/vList2"/>
    <dgm:cxn modelId="{8DA4419E-47C7-4D45-93DE-C855D4FA81FA}" srcId="{9313E2A5-F8F3-4645-B798-E04351FBA83C}" destId="{CB9B2610-0C5B-4F71-A350-77C978C0FAE9}" srcOrd="2" destOrd="0" parTransId="{F7F6570A-B1E9-4071-85F8-A5719AC8072A}" sibTransId="{87ACA426-9CC5-4B13-BC54-7F5CDC6DECCA}"/>
    <dgm:cxn modelId="{246A501B-8212-41A0-86C3-DAF02A28F5B7}" srcId="{F7C7D9A5-5BB6-4B3F-AFE4-AD7A454AFE5D}" destId="{2FDF610F-7F7A-45FD-85D6-AA987F211AFE}" srcOrd="0" destOrd="0" parTransId="{97673485-4D7B-42D3-85B4-F8AB9317733A}" sibTransId="{00BFD088-61AF-466D-82B3-DF195BA44D4A}"/>
    <dgm:cxn modelId="{DE025A37-1484-436C-8A9C-4D5A5071F6A3}" srcId="{5812931F-50B1-421E-A22D-31F090A6F44C}" destId="{E4857E30-52FC-4816-BA43-DD653F4977B3}" srcOrd="3" destOrd="0" parTransId="{F3A2BF51-4C35-4529-ADB2-4C869E5D8256}" sibTransId="{DDD43E67-9EC5-452E-A581-F2126C0E2C3D}"/>
    <dgm:cxn modelId="{2CC145CC-A82C-4CC4-AA06-F2620769CF3E}" type="presOf" srcId="{2FDF610F-7F7A-45FD-85D6-AA987F211AFE}" destId="{AA81316E-0619-40F8-BA7B-7E958C478393}" srcOrd="0" destOrd="0" presId="urn:microsoft.com/office/officeart/2005/8/layout/vList2"/>
    <dgm:cxn modelId="{A9ECA65F-E17E-4379-81E2-ABF41631E012}" type="presOf" srcId="{AA0865CA-E299-4440-8A69-1B2AE55DC876}" destId="{443CDDB1-2ED8-4B8A-9A02-92FB44EEC606}" srcOrd="0" destOrd="0" presId="urn:microsoft.com/office/officeart/2005/8/layout/vList2"/>
    <dgm:cxn modelId="{A7F1F77A-CEC8-44BB-960D-E4C86E3F235F}" srcId="{9313E2A5-F8F3-4645-B798-E04351FBA83C}" destId="{AC6620B9-BABA-4973-AAE1-6426001974A8}" srcOrd="0" destOrd="0" parTransId="{4F0B2C34-ACE0-4B9D-9213-7ABE10E6B6EB}" sibTransId="{2C1A1222-C311-44B8-8741-72A6F339894D}"/>
    <dgm:cxn modelId="{24C1D3FF-3E67-4265-8E49-72578AD31814}" type="presOf" srcId="{451AA55B-5DC6-499B-BB40-C851CA5A0401}" destId="{443CDDB1-2ED8-4B8A-9A02-92FB44EEC606}" srcOrd="0" destOrd="3" presId="urn:microsoft.com/office/officeart/2005/8/layout/vList2"/>
    <dgm:cxn modelId="{A3BC27E6-6169-4D49-8B27-B5C89F1E91C6}" type="presOf" srcId="{D3B6F7F2-0CD9-4B9F-8819-FC7A084AE4D3}" destId="{DD4752CD-F474-488D-A60D-F8BB8A737AA6}" srcOrd="0" destOrd="2" presId="urn:microsoft.com/office/officeart/2005/8/layout/vList2"/>
    <dgm:cxn modelId="{46E370A8-9DEC-40E8-8DB4-DB16B95B22B5}" srcId="{5812931F-50B1-421E-A22D-31F090A6F44C}" destId="{9313E2A5-F8F3-4645-B798-E04351FBA83C}" srcOrd="2" destOrd="0" parTransId="{1F18F90C-EE8A-48F1-BBAF-40BA69804BDC}" sibTransId="{53254A34-D0E8-4C20-BEE4-C276BB67B3FE}"/>
    <dgm:cxn modelId="{34FB5E91-8A74-4E03-8400-4E9AA2E49C69}" type="presParOf" srcId="{C21C564B-104D-4AF6-8902-630DE4D59D62}" destId="{6BF237FF-53C3-42CE-988F-1753517B88C3}" srcOrd="0" destOrd="0" presId="urn:microsoft.com/office/officeart/2005/8/layout/vList2"/>
    <dgm:cxn modelId="{1D209318-CB1B-4184-9022-A140CE333133}" type="presParOf" srcId="{C21C564B-104D-4AF6-8902-630DE4D59D62}" destId="{AA81316E-0619-40F8-BA7B-7E958C478393}" srcOrd="1" destOrd="0" presId="urn:microsoft.com/office/officeart/2005/8/layout/vList2"/>
    <dgm:cxn modelId="{AC094574-3382-4B0C-81AF-33B61CCB954F}" type="presParOf" srcId="{C21C564B-104D-4AF6-8902-630DE4D59D62}" destId="{EEBFEF90-F6EC-4899-9216-A19378B2F13E}" srcOrd="2" destOrd="0" presId="urn:microsoft.com/office/officeart/2005/8/layout/vList2"/>
    <dgm:cxn modelId="{60C8B8E3-60ED-41F8-AF79-F05EA63253F0}" type="presParOf" srcId="{C21C564B-104D-4AF6-8902-630DE4D59D62}" destId="{DD4752CD-F474-488D-A60D-F8BB8A737AA6}" srcOrd="3" destOrd="0" presId="urn:microsoft.com/office/officeart/2005/8/layout/vList2"/>
    <dgm:cxn modelId="{A0884D2F-747D-4EAB-95D6-834A60E6A27F}" type="presParOf" srcId="{C21C564B-104D-4AF6-8902-630DE4D59D62}" destId="{71368D8D-8AFA-464B-9919-BD269FDC412B}" srcOrd="4" destOrd="0" presId="urn:microsoft.com/office/officeart/2005/8/layout/vList2"/>
    <dgm:cxn modelId="{A2D746B7-97FB-456E-85C8-500699D314DB}" type="presParOf" srcId="{C21C564B-104D-4AF6-8902-630DE4D59D62}" destId="{9C3C11EE-7F02-4A12-B21C-53D1F38C19EF}" srcOrd="5" destOrd="0" presId="urn:microsoft.com/office/officeart/2005/8/layout/vList2"/>
    <dgm:cxn modelId="{363E77E1-900A-49CF-A223-E3405940AC85}" type="presParOf" srcId="{C21C564B-104D-4AF6-8902-630DE4D59D62}" destId="{05262258-42A5-4801-9CCA-9CEE24C3E17D}" srcOrd="6" destOrd="0" presId="urn:microsoft.com/office/officeart/2005/8/layout/vList2"/>
    <dgm:cxn modelId="{9525586B-3A4E-4246-B08D-7E2D02B2D70C}" type="presParOf" srcId="{C21C564B-104D-4AF6-8902-630DE4D59D62}" destId="{443CDDB1-2ED8-4B8A-9A02-92FB44EEC606}" srcOrd="7"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812931F-50B1-421E-A22D-31F090A6F44C}"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fr-FR"/>
        </a:p>
      </dgm:t>
    </dgm:pt>
    <dgm:pt modelId="{F7C7D9A5-5BB6-4B3F-AFE4-AD7A454AFE5D}">
      <dgm:prSet phldrT="[Texte]"/>
      <dgm:spPr/>
      <dgm:t>
        <a:bodyPr/>
        <a:lstStyle/>
        <a:p>
          <a:r>
            <a:rPr lang="fr-FR" dirty="0" smtClean="0"/>
            <a:t>I. EXPLEO</a:t>
          </a:r>
          <a:endParaRPr lang="fr-FR" dirty="0"/>
        </a:p>
      </dgm:t>
    </dgm:pt>
    <dgm:pt modelId="{752FEB14-90B3-4828-9F14-8B3FE5B1979B}" type="parTrans" cxnId="{D04C87B3-9297-42F6-A62B-10EAD3F9FE9D}">
      <dgm:prSet/>
      <dgm:spPr/>
      <dgm:t>
        <a:bodyPr/>
        <a:lstStyle/>
        <a:p>
          <a:endParaRPr lang="fr-FR"/>
        </a:p>
      </dgm:t>
    </dgm:pt>
    <dgm:pt modelId="{C1F27748-7583-4EB9-A485-52C8CDC7AE44}" type="sibTrans" cxnId="{D04C87B3-9297-42F6-A62B-10EAD3F9FE9D}">
      <dgm:prSet/>
      <dgm:spPr/>
      <dgm:t>
        <a:bodyPr/>
        <a:lstStyle/>
        <a:p>
          <a:endParaRPr lang="fr-FR"/>
        </a:p>
      </dgm:t>
    </dgm:pt>
    <dgm:pt modelId="{2FDF610F-7F7A-45FD-85D6-AA987F211AFE}">
      <dgm:prSet phldrT="[Texte]"/>
      <dgm:spPr/>
      <dgm:t>
        <a:bodyPr/>
        <a:lstStyle/>
        <a:p>
          <a:r>
            <a:rPr lang="fr-FR" dirty="0" err="1" smtClean="0"/>
            <a:t>Company</a:t>
          </a:r>
          <a:r>
            <a:rPr lang="fr-FR" dirty="0" smtClean="0"/>
            <a:t> </a:t>
          </a:r>
          <a:r>
            <a:rPr lang="fr-FR" dirty="0" err="1" smtClean="0"/>
            <a:t>presentation</a:t>
          </a:r>
          <a:endParaRPr lang="fr-FR" dirty="0"/>
        </a:p>
      </dgm:t>
    </dgm:pt>
    <dgm:pt modelId="{97673485-4D7B-42D3-85B4-F8AB9317733A}" type="parTrans" cxnId="{246A501B-8212-41A0-86C3-DAF02A28F5B7}">
      <dgm:prSet/>
      <dgm:spPr/>
      <dgm:t>
        <a:bodyPr/>
        <a:lstStyle/>
        <a:p>
          <a:endParaRPr lang="fr-FR"/>
        </a:p>
      </dgm:t>
    </dgm:pt>
    <dgm:pt modelId="{00BFD088-61AF-466D-82B3-DF195BA44D4A}" type="sibTrans" cxnId="{246A501B-8212-41A0-86C3-DAF02A28F5B7}">
      <dgm:prSet/>
      <dgm:spPr/>
      <dgm:t>
        <a:bodyPr/>
        <a:lstStyle/>
        <a:p>
          <a:endParaRPr lang="fr-FR"/>
        </a:p>
      </dgm:t>
    </dgm:pt>
    <dgm:pt modelId="{9313E2A5-F8F3-4645-B798-E04351FBA83C}">
      <dgm:prSet phldrT="[Texte]"/>
      <dgm:spPr/>
      <dgm:t>
        <a:bodyPr/>
        <a:lstStyle/>
        <a:p>
          <a:r>
            <a:rPr lang="fr-FR" dirty="0" smtClean="0"/>
            <a:t>III. </a:t>
          </a:r>
          <a:r>
            <a:rPr lang="fr-FR" dirty="0" err="1" smtClean="0"/>
            <a:t>What</a:t>
          </a:r>
          <a:r>
            <a:rPr lang="fr-FR" dirty="0" smtClean="0"/>
            <a:t> </a:t>
          </a:r>
          <a:r>
            <a:rPr lang="fr-FR" dirty="0" err="1" smtClean="0"/>
            <a:t>is</a:t>
          </a:r>
          <a:r>
            <a:rPr lang="fr-FR" dirty="0" smtClean="0"/>
            <a:t> </a:t>
          </a:r>
          <a:r>
            <a:rPr lang="fr-FR" dirty="0" err="1" smtClean="0"/>
            <a:t>text</a:t>
          </a:r>
          <a:r>
            <a:rPr lang="fr-FR" dirty="0" smtClean="0"/>
            <a:t> mining ?</a:t>
          </a:r>
          <a:endParaRPr lang="fr-FR" dirty="0" smtClean="0"/>
        </a:p>
      </dgm:t>
    </dgm:pt>
    <dgm:pt modelId="{1F18F90C-EE8A-48F1-BBAF-40BA69804BDC}" type="parTrans" cxnId="{46E370A8-9DEC-40E8-8DB4-DB16B95B22B5}">
      <dgm:prSet/>
      <dgm:spPr/>
      <dgm:t>
        <a:bodyPr/>
        <a:lstStyle/>
        <a:p>
          <a:endParaRPr lang="fr-FR"/>
        </a:p>
      </dgm:t>
    </dgm:pt>
    <dgm:pt modelId="{53254A34-D0E8-4C20-BEE4-C276BB67B3FE}" type="sibTrans" cxnId="{46E370A8-9DEC-40E8-8DB4-DB16B95B22B5}">
      <dgm:prSet/>
      <dgm:spPr/>
      <dgm:t>
        <a:bodyPr/>
        <a:lstStyle/>
        <a:p>
          <a:endParaRPr lang="fr-FR"/>
        </a:p>
      </dgm:t>
    </dgm:pt>
    <dgm:pt modelId="{87E0D68B-1931-4932-9BB8-718B959F0D3C}">
      <dgm:prSet phldrT="[Texte]"/>
      <dgm:spPr/>
      <dgm:t>
        <a:bodyPr/>
        <a:lstStyle/>
        <a:p>
          <a:r>
            <a:rPr lang="fr-FR" dirty="0" err="1" smtClean="0"/>
            <a:t>Subjects</a:t>
          </a:r>
          <a:r>
            <a:rPr lang="fr-FR" dirty="0" smtClean="0"/>
            <a:t> </a:t>
          </a:r>
          <a:r>
            <a:rPr lang="fr-FR" dirty="0" err="1" smtClean="0"/>
            <a:t>examples</a:t>
          </a:r>
          <a:endParaRPr lang="fr-FR" dirty="0"/>
        </a:p>
      </dgm:t>
    </dgm:pt>
    <dgm:pt modelId="{10466C65-59CB-4669-8A68-BC9C1FBB2363}" type="parTrans" cxnId="{8C3E1D97-0042-45B4-BDE3-5D6BA34B5BE0}">
      <dgm:prSet/>
      <dgm:spPr/>
      <dgm:t>
        <a:bodyPr/>
        <a:lstStyle/>
        <a:p>
          <a:endParaRPr lang="fr-FR"/>
        </a:p>
      </dgm:t>
    </dgm:pt>
    <dgm:pt modelId="{0D148222-DBBE-4CF3-8B7C-1C19583CA96F}" type="sibTrans" cxnId="{8C3E1D97-0042-45B4-BDE3-5D6BA34B5BE0}">
      <dgm:prSet/>
      <dgm:spPr/>
      <dgm:t>
        <a:bodyPr/>
        <a:lstStyle/>
        <a:p>
          <a:endParaRPr lang="fr-FR"/>
        </a:p>
      </dgm:t>
    </dgm:pt>
    <dgm:pt modelId="{E4857E30-52FC-4816-BA43-DD653F4977B3}">
      <dgm:prSet phldrT="[Texte]"/>
      <dgm:spPr/>
      <dgm:t>
        <a:bodyPr/>
        <a:lstStyle/>
        <a:p>
          <a:r>
            <a:rPr lang="fr-FR" dirty="0" smtClean="0"/>
            <a:t>IV. Applications</a:t>
          </a:r>
        </a:p>
      </dgm:t>
    </dgm:pt>
    <dgm:pt modelId="{F3A2BF51-4C35-4529-ADB2-4C869E5D8256}" type="parTrans" cxnId="{DE025A37-1484-436C-8A9C-4D5A5071F6A3}">
      <dgm:prSet/>
      <dgm:spPr/>
      <dgm:t>
        <a:bodyPr/>
        <a:lstStyle/>
        <a:p>
          <a:endParaRPr lang="fr-FR"/>
        </a:p>
      </dgm:t>
    </dgm:pt>
    <dgm:pt modelId="{DDD43E67-9EC5-452E-A581-F2126C0E2C3D}" type="sibTrans" cxnId="{DE025A37-1484-436C-8A9C-4D5A5071F6A3}">
      <dgm:prSet/>
      <dgm:spPr/>
      <dgm:t>
        <a:bodyPr/>
        <a:lstStyle/>
        <a:p>
          <a:endParaRPr lang="fr-FR"/>
        </a:p>
      </dgm:t>
    </dgm:pt>
    <dgm:pt modelId="{451AA55B-5DC6-499B-BB40-C851CA5A0401}">
      <dgm:prSet phldrT="[Texte]"/>
      <dgm:spPr/>
      <dgm:t>
        <a:bodyPr/>
        <a:lstStyle/>
        <a:p>
          <a:endParaRPr lang="fr-FR" dirty="0"/>
        </a:p>
      </dgm:t>
    </dgm:pt>
    <dgm:pt modelId="{DCEE0ADD-177F-4008-9B2A-C7C1F4106A02}" type="parTrans" cxnId="{B91F02C3-5B56-428F-925B-1E94DD4B8EA5}">
      <dgm:prSet/>
      <dgm:spPr/>
      <dgm:t>
        <a:bodyPr/>
        <a:lstStyle/>
        <a:p>
          <a:endParaRPr lang="fr-FR"/>
        </a:p>
      </dgm:t>
    </dgm:pt>
    <dgm:pt modelId="{E0A1DC26-6264-4187-A69F-BDE16006E6CC}" type="sibTrans" cxnId="{B91F02C3-5B56-428F-925B-1E94DD4B8EA5}">
      <dgm:prSet/>
      <dgm:spPr/>
      <dgm:t>
        <a:bodyPr/>
        <a:lstStyle/>
        <a:p>
          <a:endParaRPr lang="fr-FR"/>
        </a:p>
      </dgm:t>
    </dgm:pt>
    <dgm:pt modelId="{EFD4F4EC-7B8C-4817-B822-553DAFDCB74D}">
      <dgm:prSet phldrT="[Texte]"/>
      <dgm:spPr/>
      <dgm:t>
        <a:bodyPr/>
        <a:lstStyle/>
        <a:p>
          <a:r>
            <a:rPr lang="fr-FR" dirty="0" err="1" smtClean="0"/>
            <a:t>Preprocessing</a:t>
          </a:r>
          <a:endParaRPr lang="fr-FR" dirty="0"/>
        </a:p>
      </dgm:t>
    </dgm:pt>
    <dgm:pt modelId="{69D2340E-C42D-428A-A11B-E0569A3D03B6}" type="parTrans" cxnId="{286E4403-32B5-40EB-A152-0C811F78F91C}">
      <dgm:prSet/>
      <dgm:spPr/>
      <dgm:t>
        <a:bodyPr/>
        <a:lstStyle/>
        <a:p>
          <a:endParaRPr lang="fr-FR"/>
        </a:p>
      </dgm:t>
    </dgm:pt>
    <dgm:pt modelId="{28BFBAB1-DABE-4041-8CD5-C41619CF049B}" type="sibTrans" cxnId="{286E4403-32B5-40EB-A152-0C811F78F91C}">
      <dgm:prSet/>
      <dgm:spPr/>
      <dgm:t>
        <a:bodyPr/>
        <a:lstStyle/>
        <a:p>
          <a:endParaRPr lang="fr-FR"/>
        </a:p>
      </dgm:t>
    </dgm:pt>
    <dgm:pt modelId="{CB9B2610-0C5B-4F71-A350-77C978C0FAE9}">
      <dgm:prSet phldrT="[Texte]"/>
      <dgm:spPr/>
      <dgm:t>
        <a:bodyPr/>
        <a:lstStyle/>
        <a:p>
          <a:r>
            <a:rPr lang="fr-FR" dirty="0" smtClean="0"/>
            <a:t>DTM</a:t>
          </a:r>
          <a:endParaRPr lang="fr-FR" dirty="0"/>
        </a:p>
      </dgm:t>
    </dgm:pt>
    <dgm:pt modelId="{F7F6570A-B1E9-4071-85F8-A5719AC8072A}" type="parTrans" cxnId="{8DA4419E-47C7-4D45-93DE-C855D4FA81FA}">
      <dgm:prSet/>
      <dgm:spPr/>
      <dgm:t>
        <a:bodyPr/>
        <a:lstStyle/>
        <a:p>
          <a:endParaRPr lang="fr-FR"/>
        </a:p>
      </dgm:t>
    </dgm:pt>
    <dgm:pt modelId="{87ACA426-9CC5-4B13-BC54-7F5CDC6DECCA}" type="sibTrans" cxnId="{8DA4419E-47C7-4D45-93DE-C855D4FA81FA}">
      <dgm:prSet/>
      <dgm:spPr/>
      <dgm:t>
        <a:bodyPr/>
        <a:lstStyle/>
        <a:p>
          <a:endParaRPr lang="fr-FR"/>
        </a:p>
      </dgm:t>
    </dgm:pt>
    <dgm:pt modelId="{38721819-5A36-49C5-A4D5-7443C5B11CDE}">
      <dgm:prSet phldrT="[Texte]"/>
      <dgm:spPr/>
      <dgm:t>
        <a:bodyPr/>
        <a:lstStyle/>
        <a:p>
          <a:r>
            <a:rPr lang="fr-FR" dirty="0" smtClean="0"/>
            <a:t>TFIDF</a:t>
          </a:r>
          <a:endParaRPr lang="fr-FR" dirty="0"/>
        </a:p>
      </dgm:t>
    </dgm:pt>
    <dgm:pt modelId="{E7FEAEDA-7B6F-4E79-B96F-F8941960B339}" type="parTrans" cxnId="{4E221F9F-96FB-4DF6-9387-36B8E5F5FA44}">
      <dgm:prSet/>
      <dgm:spPr/>
      <dgm:t>
        <a:bodyPr/>
        <a:lstStyle/>
        <a:p>
          <a:endParaRPr lang="fr-FR"/>
        </a:p>
      </dgm:t>
    </dgm:pt>
    <dgm:pt modelId="{B4978AD8-8CD4-4E2B-BF7C-0115D33A29A6}" type="sibTrans" cxnId="{4E221F9F-96FB-4DF6-9387-36B8E5F5FA44}">
      <dgm:prSet/>
      <dgm:spPr/>
      <dgm:t>
        <a:bodyPr/>
        <a:lstStyle/>
        <a:p>
          <a:endParaRPr lang="fr-FR"/>
        </a:p>
      </dgm:t>
    </dgm:pt>
    <dgm:pt modelId="{CE446007-835A-4AF9-B26F-8B974A54AA6C}">
      <dgm:prSet phldrT="[Texte]"/>
      <dgm:spPr/>
      <dgm:t>
        <a:bodyPr/>
        <a:lstStyle/>
        <a:p>
          <a:r>
            <a:rPr lang="fr-FR" dirty="0" smtClean="0"/>
            <a:t>Dimension </a:t>
          </a:r>
          <a:r>
            <a:rPr lang="fr-FR" dirty="0" err="1" smtClean="0"/>
            <a:t>reduction</a:t>
          </a:r>
          <a:endParaRPr lang="fr-FR" dirty="0"/>
        </a:p>
      </dgm:t>
    </dgm:pt>
    <dgm:pt modelId="{238F3C41-BCF2-4E73-8E68-CFD8E8862092}" type="parTrans" cxnId="{2550686E-9A49-42B0-9147-5626710DED23}">
      <dgm:prSet/>
      <dgm:spPr/>
      <dgm:t>
        <a:bodyPr/>
        <a:lstStyle/>
        <a:p>
          <a:endParaRPr lang="fr-FR"/>
        </a:p>
      </dgm:t>
    </dgm:pt>
    <dgm:pt modelId="{BA7C831B-5CCF-4A0D-8CDA-F019A855E267}" type="sibTrans" cxnId="{2550686E-9A49-42B0-9147-5626710DED23}">
      <dgm:prSet/>
      <dgm:spPr/>
      <dgm:t>
        <a:bodyPr/>
        <a:lstStyle/>
        <a:p>
          <a:endParaRPr lang="fr-FR"/>
        </a:p>
      </dgm:t>
    </dgm:pt>
    <dgm:pt modelId="{AA0865CA-E299-4440-8A69-1B2AE55DC876}">
      <dgm:prSet phldrT="[Texte]"/>
      <dgm:spPr/>
      <dgm:t>
        <a:bodyPr/>
        <a:lstStyle/>
        <a:p>
          <a:r>
            <a:rPr lang="fr-FR" dirty="0" smtClean="0"/>
            <a:t>Web </a:t>
          </a:r>
          <a:r>
            <a:rPr lang="fr-FR" dirty="0" err="1" smtClean="0"/>
            <a:t>scraping</a:t>
          </a:r>
          <a:endParaRPr lang="fr-FR" dirty="0" smtClean="0"/>
        </a:p>
      </dgm:t>
    </dgm:pt>
    <dgm:pt modelId="{938CDB66-7F21-4ECE-B42E-A822C97C8F7A}" type="parTrans" cxnId="{53193DB5-EEF8-4AB7-BA9B-47DB67D2987C}">
      <dgm:prSet/>
      <dgm:spPr/>
      <dgm:t>
        <a:bodyPr/>
        <a:lstStyle/>
        <a:p>
          <a:endParaRPr lang="fr-FR"/>
        </a:p>
      </dgm:t>
    </dgm:pt>
    <dgm:pt modelId="{B74122EA-0BBC-4470-9338-AE7A8B3AF325}" type="sibTrans" cxnId="{53193DB5-EEF8-4AB7-BA9B-47DB67D2987C}">
      <dgm:prSet/>
      <dgm:spPr/>
      <dgm:t>
        <a:bodyPr/>
        <a:lstStyle/>
        <a:p>
          <a:endParaRPr lang="fr-FR"/>
        </a:p>
      </dgm:t>
    </dgm:pt>
    <dgm:pt modelId="{15300E52-8461-40D6-A160-7ADC84B7FD5C}">
      <dgm:prSet phldrT="[Texte]"/>
      <dgm:spPr/>
      <dgm:t>
        <a:bodyPr/>
        <a:lstStyle/>
        <a:p>
          <a:r>
            <a:rPr lang="fr-FR" dirty="0" smtClean="0"/>
            <a:t>Sentimental analysis</a:t>
          </a:r>
        </a:p>
      </dgm:t>
    </dgm:pt>
    <dgm:pt modelId="{65B03EB2-000B-4B9C-9C14-140338F7BF6E}" type="parTrans" cxnId="{7BC5F0E9-4E65-4D87-8B41-5F7D7568649F}">
      <dgm:prSet/>
      <dgm:spPr/>
      <dgm:t>
        <a:bodyPr/>
        <a:lstStyle/>
        <a:p>
          <a:endParaRPr lang="fr-FR"/>
        </a:p>
      </dgm:t>
    </dgm:pt>
    <dgm:pt modelId="{7F27B04D-2133-4D53-8308-6C404C7C82B0}" type="sibTrans" cxnId="{7BC5F0E9-4E65-4D87-8B41-5F7D7568649F}">
      <dgm:prSet/>
      <dgm:spPr/>
      <dgm:t>
        <a:bodyPr/>
        <a:lstStyle/>
        <a:p>
          <a:endParaRPr lang="fr-FR"/>
        </a:p>
      </dgm:t>
    </dgm:pt>
    <dgm:pt modelId="{AC6620B9-BABA-4973-AAE1-6426001974A8}">
      <dgm:prSet phldrT="[Texte]"/>
      <dgm:spPr/>
      <dgm:t>
        <a:bodyPr/>
        <a:lstStyle/>
        <a:p>
          <a:r>
            <a:rPr lang="fr-FR" dirty="0" err="1" smtClean="0"/>
            <a:t>Definition</a:t>
          </a:r>
          <a:endParaRPr lang="fr-FR" dirty="0"/>
        </a:p>
      </dgm:t>
    </dgm:pt>
    <dgm:pt modelId="{4F0B2C34-ACE0-4B9D-9213-7ABE10E6B6EB}" type="parTrans" cxnId="{A7F1F77A-CEC8-44BB-960D-E4C86E3F235F}">
      <dgm:prSet/>
      <dgm:spPr/>
      <dgm:t>
        <a:bodyPr/>
        <a:lstStyle/>
        <a:p>
          <a:endParaRPr lang="fr-FR"/>
        </a:p>
      </dgm:t>
    </dgm:pt>
    <dgm:pt modelId="{2C1A1222-C311-44B8-8741-72A6F339894D}" type="sibTrans" cxnId="{A7F1F77A-CEC8-44BB-960D-E4C86E3F235F}">
      <dgm:prSet/>
      <dgm:spPr/>
      <dgm:t>
        <a:bodyPr/>
        <a:lstStyle/>
        <a:p>
          <a:endParaRPr lang="fr-FR"/>
        </a:p>
      </dgm:t>
    </dgm:pt>
    <dgm:pt modelId="{9DBFCB71-363B-4F62-AB2A-163B641AA797}">
      <dgm:prSet phldrT="[Texte]"/>
      <dgm:spPr/>
      <dgm:t>
        <a:bodyPr/>
        <a:lstStyle/>
        <a:p>
          <a:r>
            <a:rPr lang="fr-FR" b="1" dirty="0" smtClean="0"/>
            <a:t>II. Our use case</a:t>
          </a:r>
          <a:endParaRPr lang="fr-FR" b="1" dirty="0"/>
        </a:p>
      </dgm:t>
    </dgm:pt>
    <dgm:pt modelId="{3B61E991-309E-4E43-8E95-490B18B0A3AD}" type="parTrans" cxnId="{F8B23A5D-87DF-40C6-908F-CF0984F4B5CD}">
      <dgm:prSet/>
      <dgm:spPr/>
      <dgm:t>
        <a:bodyPr/>
        <a:lstStyle/>
        <a:p>
          <a:endParaRPr lang="fr-FR"/>
        </a:p>
      </dgm:t>
    </dgm:pt>
    <dgm:pt modelId="{1A2225C2-5215-4771-B6D1-462234559D8E}" type="sibTrans" cxnId="{F8B23A5D-87DF-40C6-908F-CF0984F4B5CD}">
      <dgm:prSet/>
      <dgm:spPr/>
      <dgm:t>
        <a:bodyPr/>
        <a:lstStyle/>
        <a:p>
          <a:endParaRPr lang="fr-FR"/>
        </a:p>
      </dgm:t>
    </dgm:pt>
    <dgm:pt modelId="{9CF3DBC1-136E-485D-9627-175A267F8384}">
      <dgm:prSet phldrT="[Texte]"/>
      <dgm:spPr/>
      <dgm:t>
        <a:bodyPr/>
        <a:lstStyle/>
        <a:p>
          <a:r>
            <a:rPr lang="fr-FR" b="1" dirty="0" err="1" smtClean="0"/>
            <a:t>Presentation</a:t>
          </a:r>
          <a:endParaRPr lang="fr-FR" b="1" dirty="0"/>
        </a:p>
      </dgm:t>
    </dgm:pt>
    <dgm:pt modelId="{E2792156-41AB-4350-BCD4-9EAAE8CE65CE}" type="parTrans" cxnId="{A4CDF6C7-68B7-4901-88D4-A07AC7EB09FE}">
      <dgm:prSet/>
      <dgm:spPr/>
      <dgm:t>
        <a:bodyPr/>
        <a:lstStyle/>
        <a:p>
          <a:endParaRPr lang="fr-FR"/>
        </a:p>
      </dgm:t>
    </dgm:pt>
    <dgm:pt modelId="{AE2E69B2-2945-4DA9-89F6-86B82B0C0D81}" type="sibTrans" cxnId="{A4CDF6C7-68B7-4901-88D4-A07AC7EB09FE}">
      <dgm:prSet/>
      <dgm:spPr/>
      <dgm:t>
        <a:bodyPr/>
        <a:lstStyle/>
        <a:p>
          <a:endParaRPr lang="fr-FR"/>
        </a:p>
      </dgm:t>
    </dgm:pt>
    <dgm:pt modelId="{F019D249-59AC-4CD5-9A1A-969A856ED34E}">
      <dgm:prSet phldrT="[Texte]"/>
      <dgm:spPr/>
      <dgm:t>
        <a:bodyPr/>
        <a:lstStyle/>
        <a:p>
          <a:r>
            <a:rPr lang="fr-FR" b="1" dirty="0" smtClean="0"/>
            <a:t>Process</a:t>
          </a:r>
          <a:endParaRPr lang="fr-FR" b="1" dirty="0"/>
        </a:p>
      </dgm:t>
    </dgm:pt>
    <dgm:pt modelId="{62E6809F-4791-485E-A231-1C2B7C0E0F52}" type="parTrans" cxnId="{9FB2EFDD-54FD-4C27-B85A-D41F611FF6CD}">
      <dgm:prSet/>
      <dgm:spPr/>
      <dgm:t>
        <a:bodyPr/>
        <a:lstStyle/>
        <a:p>
          <a:endParaRPr lang="fr-FR"/>
        </a:p>
      </dgm:t>
    </dgm:pt>
    <dgm:pt modelId="{B5CFED9A-BE6D-4176-889C-420BB32895E1}" type="sibTrans" cxnId="{9FB2EFDD-54FD-4C27-B85A-D41F611FF6CD}">
      <dgm:prSet/>
      <dgm:spPr/>
      <dgm:t>
        <a:bodyPr/>
        <a:lstStyle/>
        <a:p>
          <a:endParaRPr lang="fr-FR"/>
        </a:p>
      </dgm:t>
    </dgm:pt>
    <dgm:pt modelId="{D3B6F7F2-0CD9-4B9F-8819-FC7A084AE4D3}">
      <dgm:prSet phldrT="[Texte]"/>
      <dgm:spPr/>
      <dgm:t>
        <a:bodyPr/>
        <a:lstStyle/>
        <a:p>
          <a:r>
            <a:rPr lang="fr-FR" b="1" dirty="0" smtClean="0"/>
            <a:t>Data</a:t>
          </a:r>
          <a:endParaRPr lang="fr-FR" b="1" dirty="0"/>
        </a:p>
      </dgm:t>
    </dgm:pt>
    <dgm:pt modelId="{9D43B5CA-2B84-4A87-9436-647CAB3866FC}" type="parTrans" cxnId="{457615EC-101E-4058-8AA0-DACAD827C849}">
      <dgm:prSet/>
      <dgm:spPr/>
      <dgm:t>
        <a:bodyPr/>
        <a:lstStyle/>
        <a:p>
          <a:endParaRPr lang="fr-FR"/>
        </a:p>
      </dgm:t>
    </dgm:pt>
    <dgm:pt modelId="{53FDF2D4-FF58-4C5E-8D0B-74EE603C16DC}" type="sibTrans" cxnId="{457615EC-101E-4058-8AA0-DACAD827C849}">
      <dgm:prSet/>
      <dgm:spPr/>
      <dgm:t>
        <a:bodyPr/>
        <a:lstStyle/>
        <a:p>
          <a:endParaRPr lang="fr-FR"/>
        </a:p>
      </dgm:t>
    </dgm:pt>
    <dgm:pt modelId="{DE21FC23-E704-455E-8B9F-5B5E4B381511}">
      <dgm:prSet phldrT="[Texte]"/>
      <dgm:spPr/>
      <dgm:t>
        <a:bodyPr/>
        <a:lstStyle/>
        <a:p>
          <a:r>
            <a:rPr lang="fr-FR" dirty="0" smtClean="0"/>
            <a:t>Topic modeling</a:t>
          </a:r>
        </a:p>
      </dgm:t>
    </dgm:pt>
    <dgm:pt modelId="{F50FF92B-373F-497D-82B0-9DF254E2AD6C}" type="parTrans" cxnId="{3D4D0334-5FC2-42BA-9FAD-81E16159D8E8}">
      <dgm:prSet/>
      <dgm:spPr/>
    </dgm:pt>
    <dgm:pt modelId="{9593107C-AB7B-447B-8C5A-04C79C8D48EB}" type="sibTrans" cxnId="{3D4D0334-5FC2-42BA-9FAD-81E16159D8E8}">
      <dgm:prSet/>
      <dgm:spPr/>
    </dgm:pt>
    <dgm:pt modelId="{C21C564B-104D-4AF6-8902-630DE4D59D62}" type="pres">
      <dgm:prSet presAssocID="{5812931F-50B1-421E-A22D-31F090A6F44C}" presName="linear" presStyleCnt="0">
        <dgm:presLayoutVars>
          <dgm:animLvl val="lvl"/>
          <dgm:resizeHandles val="exact"/>
        </dgm:presLayoutVars>
      </dgm:prSet>
      <dgm:spPr/>
    </dgm:pt>
    <dgm:pt modelId="{6BF237FF-53C3-42CE-988F-1753517B88C3}" type="pres">
      <dgm:prSet presAssocID="{F7C7D9A5-5BB6-4B3F-AFE4-AD7A454AFE5D}" presName="parentText" presStyleLbl="node1" presStyleIdx="0" presStyleCnt="4">
        <dgm:presLayoutVars>
          <dgm:chMax val="0"/>
          <dgm:bulletEnabled val="1"/>
        </dgm:presLayoutVars>
      </dgm:prSet>
      <dgm:spPr/>
      <dgm:t>
        <a:bodyPr/>
        <a:lstStyle/>
        <a:p>
          <a:endParaRPr lang="fr-FR"/>
        </a:p>
      </dgm:t>
    </dgm:pt>
    <dgm:pt modelId="{AA81316E-0619-40F8-BA7B-7E958C478393}" type="pres">
      <dgm:prSet presAssocID="{F7C7D9A5-5BB6-4B3F-AFE4-AD7A454AFE5D}" presName="childText" presStyleLbl="revTx" presStyleIdx="0" presStyleCnt="4">
        <dgm:presLayoutVars>
          <dgm:bulletEnabled val="1"/>
        </dgm:presLayoutVars>
      </dgm:prSet>
      <dgm:spPr/>
      <dgm:t>
        <a:bodyPr/>
        <a:lstStyle/>
        <a:p>
          <a:endParaRPr lang="fr-FR"/>
        </a:p>
      </dgm:t>
    </dgm:pt>
    <dgm:pt modelId="{EEBFEF90-F6EC-4899-9216-A19378B2F13E}" type="pres">
      <dgm:prSet presAssocID="{9DBFCB71-363B-4F62-AB2A-163B641AA797}" presName="parentText" presStyleLbl="node1" presStyleIdx="1" presStyleCnt="4">
        <dgm:presLayoutVars>
          <dgm:chMax val="0"/>
          <dgm:bulletEnabled val="1"/>
        </dgm:presLayoutVars>
      </dgm:prSet>
      <dgm:spPr/>
      <dgm:t>
        <a:bodyPr/>
        <a:lstStyle/>
        <a:p>
          <a:endParaRPr lang="fr-FR"/>
        </a:p>
      </dgm:t>
    </dgm:pt>
    <dgm:pt modelId="{DD4752CD-F474-488D-A60D-F8BB8A737AA6}" type="pres">
      <dgm:prSet presAssocID="{9DBFCB71-363B-4F62-AB2A-163B641AA797}" presName="childText" presStyleLbl="revTx" presStyleIdx="1" presStyleCnt="4">
        <dgm:presLayoutVars>
          <dgm:bulletEnabled val="1"/>
        </dgm:presLayoutVars>
      </dgm:prSet>
      <dgm:spPr/>
    </dgm:pt>
    <dgm:pt modelId="{71368D8D-8AFA-464B-9919-BD269FDC412B}" type="pres">
      <dgm:prSet presAssocID="{9313E2A5-F8F3-4645-B798-E04351FBA83C}" presName="parentText" presStyleLbl="node1" presStyleIdx="2" presStyleCnt="4">
        <dgm:presLayoutVars>
          <dgm:chMax val="0"/>
          <dgm:bulletEnabled val="1"/>
        </dgm:presLayoutVars>
      </dgm:prSet>
      <dgm:spPr/>
      <dgm:t>
        <a:bodyPr/>
        <a:lstStyle/>
        <a:p>
          <a:endParaRPr lang="fr-FR"/>
        </a:p>
      </dgm:t>
    </dgm:pt>
    <dgm:pt modelId="{9C3C11EE-7F02-4A12-B21C-53D1F38C19EF}" type="pres">
      <dgm:prSet presAssocID="{9313E2A5-F8F3-4645-B798-E04351FBA83C}" presName="childText" presStyleLbl="revTx" presStyleIdx="2" presStyleCnt="4">
        <dgm:presLayoutVars>
          <dgm:bulletEnabled val="1"/>
        </dgm:presLayoutVars>
      </dgm:prSet>
      <dgm:spPr/>
      <dgm:t>
        <a:bodyPr/>
        <a:lstStyle/>
        <a:p>
          <a:endParaRPr lang="fr-FR"/>
        </a:p>
      </dgm:t>
    </dgm:pt>
    <dgm:pt modelId="{05262258-42A5-4801-9CCA-9CEE24C3E17D}" type="pres">
      <dgm:prSet presAssocID="{E4857E30-52FC-4816-BA43-DD653F4977B3}" presName="parentText" presStyleLbl="node1" presStyleIdx="3" presStyleCnt="4">
        <dgm:presLayoutVars>
          <dgm:chMax val="0"/>
          <dgm:bulletEnabled val="1"/>
        </dgm:presLayoutVars>
      </dgm:prSet>
      <dgm:spPr/>
      <dgm:t>
        <a:bodyPr/>
        <a:lstStyle/>
        <a:p>
          <a:endParaRPr lang="fr-FR"/>
        </a:p>
      </dgm:t>
    </dgm:pt>
    <dgm:pt modelId="{443CDDB1-2ED8-4B8A-9A02-92FB44EEC606}" type="pres">
      <dgm:prSet presAssocID="{E4857E30-52FC-4816-BA43-DD653F4977B3}" presName="childText" presStyleLbl="revTx" presStyleIdx="3" presStyleCnt="4">
        <dgm:presLayoutVars>
          <dgm:bulletEnabled val="1"/>
        </dgm:presLayoutVars>
      </dgm:prSet>
      <dgm:spPr/>
      <dgm:t>
        <a:bodyPr/>
        <a:lstStyle/>
        <a:p>
          <a:endParaRPr lang="fr-FR"/>
        </a:p>
      </dgm:t>
    </dgm:pt>
  </dgm:ptLst>
  <dgm:cxnLst>
    <dgm:cxn modelId="{ABF713F1-0096-49C8-80F9-4A337771ACC9}" type="presOf" srcId="{9DBFCB71-363B-4F62-AB2A-163B641AA797}" destId="{EEBFEF90-F6EC-4899-9216-A19378B2F13E}" srcOrd="0" destOrd="0" presId="urn:microsoft.com/office/officeart/2005/8/layout/vList2"/>
    <dgm:cxn modelId="{D140CD6B-D687-4370-9CF7-90369CE4AE41}" type="presOf" srcId="{E4857E30-52FC-4816-BA43-DD653F4977B3}" destId="{05262258-42A5-4801-9CCA-9CEE24C3E17D}" srcOrd="0" destOrd="0" presId="urn:microsoft.com/office/officeart/2005/8/layout/vList2"/>
    <dgm:cxn modelId="{2550686E-9A49-42B0-9147-5626710DED23}" srcId="{9313E2A5-F8F3-4645-B798-E04351FBA83C}" destId="{CE446007-835A-4AF9-B26F-8B974A54AA6C}" srcOrd="4" destOrd="0" parTransId="{238F3C41-BCF2-4E73-8E68-CFD8E8862092}" sibTransId="{BA7C831B-5CCF-4A0D-8CDA-F019A855E267}"/>
    <dgm:cxn modelId="{1BB95BE2-AAB3-4083-9F77-0375C7035CD1}" type="presOf" srcId="{CB9B2610-0C5B-4F71-A350-77C978C0FAE9}" destId="{9C3C11EE-7F02-4A12-B21C-53D1F38C19EF}" srcOrd="0" destOrd="2" presId="urn:microsoft.com/office/officeart/2005/8/layout/vList2"/>
    <dgm:cxn modelId="{4E221F9F-96FB-4DF6-9387-36B8E5F5FA44}" srcId="{9313E2A5-F8F3-4645-B798-E04351FBA83C}" destId="{38721819-5A36-49C5-A4D5-7443C5B11CDE}" srcOrd="3" destOrd="0" parTransId="{E7FEAEDA-7B6F-4E79-B96F-F8941960B339}" sibTransId="{B4978AD8-8CD4-4E2B-BF7C-0115D33A29A6}"/>
    <dgm:cxn modelId="{E491A350-599F-42AD-806C-5B26EE97BB69}" type="presOf" srcId="{F7C7D9A5-5BB6-4B3F-AFE4-AD7A454AFE5D}" destId="{6BF237FF-53C3-42CE-988F-1753517B88C3}" srcOrd="0" destOrd="0" presId="urn:microsoft.com/office/officeart/2005/8/layout/vList2"/>
    <dgm:cxn modelId="{9FB2EFDD-54FD-4C27-B85A-D41F611FF6CD}" srcId="{9DBFCB71-363B-4F62-AB2A-163B641AA797}" destId="{F019D249-59AC-4CD5-9A1A-969A856ED34E}" srcOrd="1" destOrd="0" parTransId="{62E6809F-4791-485E-A231-1C2B7C0E0F52}" sibTransId="{B5CFED9A-BE6D-4176-889C-420BB32895E1}"/>
    <dgm:cxn modelId="{B7ED4163-CCF8-4199-9A5C-693A6C357373}" type="presOf" srcId="{9CF3DBC1-136E-485D-9627-175A267F8384}" destId="{DD4752CD-F474-488D-A60D-F8BB8A737AA6}" srcOrd="0" destOrd="0" presId="urn:microsoft.com/office/officeart/2005/8/layout/vList2"/>
    <dgm:cxn modelId="{259B4E15-9FB7-4011-B6DC-F951419FE634}" type="presOf" srcId="{15300E52-8461-40D6-A160-7ADC84B7FD5C}" destId="{443CDDB1-2ED8-4B8A-9A02-92FB44EEC606}" srcOrd="0" destOrd="2" presId="urn:microsoft.com/office/officeart/2005/8/layout/vList2"/>
    <dgm:cxn modelId="{53193DB5-EEF8-4AB7-BA9B-47DB67D2987C}" srcId="{E4857E30-52FC-4816-BA43-DD653F4977B3}" destId="{AA0865CA-E299-4440-8A69-1B2AE55DC876}" srcOrd="0" destOrd="0" parTransId="{938CDB66-7F21-4ECE-B42E-A822C97C8F7A}" sibTransId="{B74122EA-0BBC-4470-9338-AE7A8B3AF325}"/>
    <dgm:cxn modelId="{2FBFBC03-A474-43B0-9288-300C914188CB}" type="presOf" srcId="{DE21FC23-E704-455E-8B9F-5B5E4B381511}" destId="{443CDDB1-2ED8-4B8A-9A02-92FB44EEC606}" srcOrd="0" destOrd="1" presId="urn:microsoft.com/office/officeart/2005/8/layout/vList2"/>
    <dgm:cxn modelId="{1987031E-A965-4A2D-A2BA-59A60891BCCC}" type="presOf" srcId="{CE446007-835A-4AF9-B26F-8B974A54AA6C}" destId="{9C3C11EE-7F02-4A12-B21C-53D1F38C19EF}" srcOrd="0" destOrd="4" presId="urn:microsoft.com/office/officeart/2005/8/layout/vList2"/>
    <dgm:cxn modelId="{457615EC-101E-4058-8AA0-DACAD827C849}" srcId="{9DBFCB71-363B-4F62-AB2A-163B641AA797}" destId="{D3B6F7F2-0CD9-4B9F-8819-FC7A084AE4D3}" srcOrd="2" destOrd="0" parTransId="{9D43B5CA-2B84-4A87-9436-647CAB3866FC}" sibTransId="{53FDF2D4-FF58-4C5E-8D0B-74EE603C16DC}"/>
    <dgm:cxn modelId="{B91F02C3-5B56-428F-925B-1E94DD4B8EA5}" srcId="{E4857E30-52FC-4816-BA43-DD653F4977B3}" destId="{451AA55B-5DC6-499B-BB40-C851CA5A0401}" srcOrd="3" destOrd="0" parTransId="{DCEE0ADD-177F-4008-9B2A-C7C1F4106A02}" sibTransId="{E0A1DC26-6264-4187-A69F-BDE16006E6CC}"/>
    <dgm:cxn modelId="{1E71C3D6-9B45-4762-9475-4481580F3CAA}" type="presOf" srcId="{F019D249-59AC-4CD5-9A1A-969A856ED34E}" destId="{DD4752CD-F474-488D-A60D-F8BB8A737AA6}" srcOrd="0" destOrd="1" presId="urn:microsoft.com/office/officeart/2005/8/layout/vList2"/>
    <dgm:cxn modelId="{243FB7B1-81D7-4E4F-A962-51405A92AB5C}" type="presOf" srcId="{87E0D68B-1931-4932-9BB8-718B959F0D3C}" destId="{AA81316E-0619-40F8-BA7B-7E958C478393}" srcOrd="0" destOrd="1" presId="urn:microsoft.com/office/officeart/2005/8/layout/vList2"/>
    <dgm:cxn modelId="{D04C87B3-9297-42F6-A62B-10EAD3F9FE9D}" srcId="{5812931F-50B1-421E-A22D-31F090A6F44C}" destId="{F7C7D9A5-5BB6-4B3F-AFE4-AD7A454AFE5D}" srcOrd="0" destOrd="0" parTransId="{752FEB14-90B3-4828-9F14-8B3FE5B1979B}" sibTransId="{C1F27748-7583-4EB9-A485-52C8CDC7AE44}"/>
    <dgm:cxn modelId="{A4CDF6C7-68B7-4901-88D4-A07AC7EB09FE}" srcId="{9DBFCB71-363B-4F62-AB2A-163B641AA797}" destId="{9CF3DBC1-136E-485D-9627-175A267F8384}" srcOrd="0" destOrd="0" parTransId="{E2792156-41AB-4350-BCD4-9EAAE8CE65CE}" sibTransId="{AE2E69B2-2945-4DA9-89F6-86B82B0C0D81}"/>
    <dgm:cxn modelId="{7BC5F0E9-4E65-4D87-8B41-5F7D7568649F}" srcId="{E4857E30-52FC-4816-BA43-DD653F4977B3}" destId="{15300E52-8461-40D6-A160-7ADC84B7FD5C}" srcOrd="2" destOrd="0" parTransId="{65B03EB2-000B-4B9C-9C14-140338F7BF6E}" sibTransId="{7F27B04D-2133-4D53-8308-6C404C7C82B0}"/>
    <dgm:cxn modelId="{27EAA1E3-B588-4904-B38C-A6FEFECE5229}" type="presOf" srcId="{AC6620B9-BABA-4973-AAE1-6426001974A8}" destId="{9C3C11EE-7F02-4A12-B21C-53D1F38C19EF}" srcOrd="0" destOrd="0" presId="urn:microsoft.com/office/officeart/2005/8/layout/vList2"/>
    <dgm:cxn modelId="{DA739F10-D772-489F-A834-C7E2FA69D398}" type="presOf" srcId="{5812931F-50B1-421E-A22D-31F090A6F44C}" destId="{C21C564B-104D-4AF6-8902-630DE4D59D62}" srcOrd="0" destOrd="0" presId="urn:microsoft.com/office/officeart/2005/8/layout/vList2"/>
    <dgm:cxn modelId="{286E4403-32B5-40EB-A152-0C811F78F91C}" srcId="{9313E2A5-F8F3-4645-B798-E04351FBA83C}" destId="{EFD4F4EC-7B8C-4817-B822-553DAFDCB74D}" srcOrd="1" destOrd="0" parTransId="{69D2340E-C42D-428A-A11B-E0569A3D03B6}" sibTransId="{28BFBAB1-DABE-4041-8CD5-C41619CF049B}"/>
    <dgm:cxn modelId="{60212135-1EE3-464F-9E8A-79B183FD84F0}" type="presOf" srcId="{9313E2A5-F8F3-4645-B798-E04351FBA83C}" destId="{71368D8D-8AFA-464B-9919-BD269FDC412B}" srcOrd="0" destOrd="0" presId="urn:microsoft.com/office/officeart/2005/8/layout/vList2"/>
    <dgm:cxn modelId="{F8B23A5D-87DF-40C6-908F-CF0984F4B5CD}" srcId="{5812931F-50B1-421E-A22D-31F090A6F44C}" destId="{9DBFCB71-363B-4F62-AB2A-163B641AA797}" srcOrd="1" destOrd="0" parTransId="{3B61E991-309E-4E43-8E95-490B18B0A3AD}" sibTransId="{1A2225C2-5215-4771-B6D1-462234559D8E}"/>
    <dgm:cxn modelId="{6D3FF8BD-0D4F-4CCB-B851-D98FA24CEC29}" type="presOf" srcId="{38721819-5A36-49C5-A4D5-7443C5B11CDE}" destId="{9C3C11EE-7F02-4A12-B21C-53D1F38C19EF}" srcOrd="0" destOrd="3" presId="urn:microsoft.com/office/officeart/2005/8/layout/vList2"/>
    <dgm:cxn modelId="{3D4D0334-5FC2-42BA-9FAD-81E16159D8E8}" srcId="{E4857E30-52FC-4816-BA43-DD653F4977B3}" destId="{DE21FC23-E704-455E-8B9F-5B5E4B381511}" srcOrd="1" destOrd="0" parTransId="{F50FF92B-373F-497D-82B0-9DF254E2AD6C}" sibTransId="{9593107C-AB7B-447B-8C5A-04C79C8D48EB}"/>
    <dgm:cxn modelId="{8C3E1D97-0042-45B4-BDE3-5D6BA34B5BE0}" srcId="{F7C7D9A5-5BB6-4B3F-AFE4-AD7A454AFE5D}" destId="{87E0D68B-1931-4932-9BB8-718B959F0D3C}" srcOrd="1" destOrd="0" parTransId="{10466C65-59CB-4669-8A68-BC9C1FBB2363}" sibTransId="{0D148222-DBBE-4CF3-8B7C-1C19583CA96F}"/>
    <dgm:cxn modelId="{7A105E65-9A2B-4060-AD9C-7E48AF703164}" type="presOf" srcId="{EFD4F4EC-7B8C-4817-B822-553DAFDCB74D}" destId="{9C3C11EE-7F02-4A12-B21C-53D1F38C19EF}" srcOrd="0" destOrd="1" presId="urn:microsoft.com/office/officeart/2005/8/layout/vList2"/>
    <dgm:cxn modelId="{8DA4419E-47C7-4D45-93DE-C855D4FA81FA}" srcId="{9313E2A5-F8F3-4645-B798-E04351FBA83C}" destId="{CB9B2610-0C5B-4F71-A350-77C978C0FAE9}" srcOrd="2" destOrd="0" parTransId="{F7F6570A-B1E9-4071-85F8-A5719AC8072A}" sibTransId="{87ACA426-9CC5-4B13-BC54-7F5CDC6DECCA}"/>
    <dgm:cxn modelId="{246A501B-8212-41A0-86C3-DAF02A28F5B7}" srcId="{F7C7D9A5-5BB6-4B3F-AFE4-AD7A454AFE5D}" destId="{2FDF610F-7F7A-45FD-85D6-AA987F211AFE}" srcOrd="0" destOrd="0" parTransId="{97673485-4D7B-42D3-85B4-F8AB9317733A}" sibTransId="{00BFD088-61AF-466D-82B3-DF195BA44D4A}"/>
    <dgm:cxn modelId="{DE025A37-1484-436C-8A9C-4D5A5071F6A3}" srcId="{5812931F-50B1-421E-A22D-31F090A6F44C}" destId="{E4857E30-52FC-4816-BA43-DD653F4977B3}" srcOrd="3" destOrd="0" parTransId="{F3A2BF51-4C35-4529-ADB2-4C869E5D8256}" sibTransId="{DDD43E67-9EC5-452E-A581-F2126C0E2C3D}"/>
    <dgm:cxn modelId="{2CC145CC-A82C-4CC4-AA06-F2620769CF3E}" type="presOf" srcId="{2FDF610F-7F7A-45FD-85D6-AA987F211AFE}" destId="{AA81316E-0619-40F8-BA7B-7E958C478393}" srcOrd="0" destOrd="0" presId="urn:microsoft.com/office/officeart/2005/8/layout/vList2"/>
    <dgm:cxn modelId="{A9ECA65F-E17E-4379-81E2-ABF41631E012}" type="presOf" srcId="{AA0865CA-E299-4440-8A69-1B2AE55DC876}" destId="{443CDDB1-2ED8-4B8A-9A02-92FB44EEC606}" srcOrd="0" destOrd="0" presId="urn:microsoft.com/office/officeart/2005/8/layout/vList2"/>
    <dgm:cxn modelId="{A7F1F77A-CEC8-44BB-960D-E4C86E3F235F}" srcId="{9313E2A5-F8F3-4645-B798-E04351FBA83C}" destId="{AC6620B9-BABA-4973-AAE1-6426001974A8}" srcOrd="0" destOrd="0" parTransId="{4F0B2C34-ACE0-4B9D-9213-7ABE10E6B6EB}" sibTransId="{2C1A1222-C311-44B8-8741-72A6F339894D}"/>
    <dgm:cxn modelId="{24C1D3FF-3E67-4265-8E49-72578AD31814}" type="presOf" srcId="{451AA55B-5DC6-499B-BB40-C851CA5A0401}" destId="{443CDDB1-2ED8-4B8A-9A02-92FB44EEC606}" srcOrd="0" destOrd="3" presId="urn:microsoft.com/office/officeart/2005/8/layout/vList2"/>
    <dgm:cxn modelId="{A3BC27E6-6169-4D49-8B27-B5C89F1E91C6}" type="presOf" srcId="{D3B6F7F2-0CD9-4B9F-8819-FC7A084AE4D3}" destId="{DD4752CD-F474-488D-A60D-F8BB8A737AA6}" srcOrd="0" destOrd="2" presId="urn:microsoft.com/office/officeart/2005/8/layout/vList2"/>
    <dgm:cxn modelId="{46E370A8-9DEC-40E8-8DB4-DB16B95B22B5}" srcId="{5812931F-50B1-421E-A22D-31F090A6F44C}" destId="{9313E2A5-F8F3-4645-B798-E04351FBA83C}" srcOrd="2" destOrd="0" parTransId="{1F18F90C-EE8A-48F1-BBAF-40BA69804BDC}" sibTransId="{53254A34-D0E8-4C20-BEE4-C276BB67B3FE}"/>
    <dgm:cxn modelId="{34FB5E91-8A74-4E03-8400-4E9AA2E49C69}" type="presParOf" srcId="{C21C564B-104D-4AF6-8902-630DE4D59D62}" destId="{6BF237FF-53C3-42CE-988F-1753517B88C3}" srcOrd="0" destOrd="0" presId="urn:microsoft.com/office/officeart/2005/8/layout/vList2"/>
    <dgm:cxn modelId="{1D209318-CB1B-4184-9022-A140CE333133}" type="presParOf" srcId="{C21C564B-104D-4AF6-8902-630DE4D59D62}" destId="{AA81316E-0619-40F8-BA7B-7E958C478393}" srcOrd="1" destOrd="0" presId="urn:microsoft.com/office/officeart/2005/8/layout/vList2"/>
    <dgm:cxn modelId="{AC094574-3382-4B0C-81AF-33B61CCB954F}" type="presParOf" srcId="{C21C564B-104D-4AF6-8902-630DE4D59D62}" destId="{EEBFEF90-F6EC-4899-9216-A19378B2F13E}" srcOrd="2" destOrd="0" presId="urn:microsoft.com/office/officeart/2005/8/layout/vList2"/>
    <dgm:cxn modelId="{60C8B8E3-60ED-41F8-AF79-F05EA63253F0}" type="presParOf" srcId="{C21C564B-104D-4AF6-8902-630DE4D59D62}" destId="{DD4752CD-F474-488D-A60D-F8BB8A737AA6}" srcOrd="3" destOrd="0" presId="urn:microsoft.com/office/officeart/2005/8/layout/vList2"/>
    <dgm:cxn modelId="{A0884D2F-747D-4EAB-95D6-834A60E6A27F}" type="presParOf" srcId="{C21C564B-104D-4AF6-8902-630DE4D59D62}" destId="{71368D8D-8AFA-464B-9919-BD269FDC412B}" srcOrd="4" destOrd="0" presId="urn:microsoft.com/office/officeart/2005/8/layout/vList2"/>
    <dgm:cxn modelId="{A2D746B7-97FB-456E-85C8-500699D314DB}" type="presParOf" srcId="{C21C564B-104D-4AF6-8902-630DE4D59D62}" destId="{9C3C11EE-7F02-4A12-B21C-53D1F38C19EF}" srcOrd="5" destOrd="0" presId="urn:microsoft.com/office/officeart/2005/8/layout/vList2"/>
    <dgm:cxn modelId="{363E77E1-900A-49CF-A223-E3405940AC85}" type="presParOf" srcId="{C21C564B-104D-4AF6-8902-630DE4D59D62}" destId="{05262258-42A5-4801-9CCA-9CEE24C3E17D}" srcOrd="6" destOrd="0" presId="urn:microsoft.com/office/officeart/2005/8/layout/vList2"/>
    <dgm:cxn modelId="{9525586B-3A4E-4246-B08D-7E2D02B2D70C}" type="presParOf" srcId="{C21C564B-104D-4AF6-8902-630DE4D59D62}" destId="{443CDDB1-2ED8-4B8A-9A02-92FB44EEC606}" srcOrd="7"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812931F-50B1-421E-A22D-31F090A6F44C}"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fr-FR"/>
        </a:p>
      </dgm:t>
    </dgm:pt>
    <dgm:pt modelId="{F7C7D9A5-5BB6-4B3F-AFE4-AD7A454AFE5D}">
      <dgm:prSet phldrT="[Texte]"/>
      <dgm:spPr/>
      <dgm:t>
        <a:bodyPr/>
        <a:lstStyle/>
        <a:p>
          <a:r>
            <a:rPr lang="fr-FR" dirty="0" smtClean="0"/>
            <a:t>I. EXPLEO</a:t>
          </a:r>
          <a:endParaRPr lang="fr-FR" dirty="0"/>
        </a:p>
      </dgm:t>
    </dgm:pt>
    <dgm:pt modelId="{752FEB14-90B3-4828-9F14-8B3FE5B1979B}" type="parTrans" cxnId="{D04C87B3-9297-42F6-A62B-10EAD3F9FE9D}">
      <dgm:prSet/>
      <dgm:spPr/>
      <dgm:t>
        <a:bodyPr/>
        <a:lstStyle/>
        <a:p>
          <a:endParaRPr lang="fr-FR"/>
        </a:p>
      </dgm:t>
    </dgm:pt>
    <dgm:pt modelId="{C1F27748-7583-4EB9-A485-52C8CDC7AE44}" type="sibTrans" cxnId="{D04C87B3-9297-42F6-A62B-10EAD3F9FE9D}">
      <dgm:prSet/>
      <dgm:spPr/>
      <dgm:t>
        <a:bodyPr/>
        <a:lstStyle/>
        <a:p>
          <a:endParaRPr lang="fr-FR"/>
        </a:p>
      </dgm:t>
    </dgm:pt>
    <dgm:pt modelId="{2FDF610F-7F7A-45FD-85D6-AA987F211AFE}">
      <dgm:prSet phldrT="[Texte]"/>
      <dgm:spPr/>
      <dgm:t>
        <a:bodyPr/>
        <a:lstStyle/>
        <a:p>
          <a:r>
            <a:rPr lang="fr-FR" dirty="0" err="1" smtClean="0"/>
            <a:t>Company</a:t>
          </a:r>
          <a:r>
            <a:rPr lang="fr-FR" dirty="0" smtClean="0"/>
            <a:t> </a:t>
          </a:r>
          <a:r>
            <a:rPr lang="fr-FR" dirty="0" err="1" smtClean="0"/>
            <a:t>presentation</a:t>
          </a:r>
          <a:endParaRPr lang="fr-FR" dirty="0"/>
        </a:p>
      </dgm:t>
    </dgm:pt>
    <dgm:pt modelId="{97673485-4D7B-42D3-85B4-F8AB9317733A}" type="parTrans" cxnId="{246A501B-8212-41A0-86C3-DAF02A28F5B7}">
      <dgm:prSet/>
      <dgm:spPr/>
      <dgm:t>
        <a:bodyPr/>
        <a:lstStyle/>
        <a:p>
          <a:endParaRPr lang="fr-FR"/>
        </a:p>
      </dgm:t>
    </dgm:pt>
    <dgm:pt modelId="{00BFD088-61AF-466D-82B3-DF195BA44D4A}" type="sibTrans" cxnId="{246A501B-8212-41A0-86C3-DAF02A28F5B7}">
      <dgm:prSet/>
      <dgm:spPr/>
      <dgm:t>
        <a:bodyPr/>
        <a:lstStyle/>
        <a:p>
          <a:endParaRPr lang="fr-FR"/>
        </a:p>
      </dgm:t>
    </dgm:pt>
    <dgm:pt modelId="{9313E2A5-F8F3-4645-B798-E04351FBA83C}">
      <dgm:prSet phldrT="[Texte]"/>
      <dgm:spPr/>
      <dgm:t>
        <a:bodyPr/>
        <a:lstStyle/>
        <a:p>
          <a:r>
            <a:rPr lang="fr-FR" b="1" dirty="0" smtClean="0"/>
            <a:t>III</a:t>
          </a:r>
          <a:r>
            <a:rPr lang="fr-FR" b="1" dirty="0" smtClean="0"/>
            <a:t>. </a:t>
          </a:r>
          <a:r>
            <a:rPr lang="fr-FR" b="1" dirty="0" err="1" smtClean="0"/>
            <a:t>What</a:t>
          </a:r>
          <a:r>
            <a:rPr lang="fr-FR" b="1" dirty="0" smtClean="0"/>
            <a:t> </a:t>
          </a:r>
          <a:r>
            <a:rPr lang="fr-FR" b="1" dirty="0" err="1" smtClean="0"/>
            <a:t>is</a:t>
          </a:r>
          <a:r>
            <a:rPr lang="fr-FR" b="1" dirty="0" smtClean="0"/>
            <a:t> </a:t>
          </a:r>
          <a:r>
            <a:rPr lang="fr-FR" b="1" dirty="0" err="1" smtClean="0"/>
            <a:t>text</a:t>
          </a:r>
          <a:r>
            <a:rPr lang="fr-FR" b="1" dirty="0" smtClean="0"/>
            <a:t> mining ?</a:t>
          </a:r>
          <a:endParaRPr lang="fr-FR" b="1" dirty="0" smtClean="0"/>
        </a:p>
      </dgm:t>
    </dgm:pt>
    <dgm:pt modelId="{1F18F90C-EE8A-48F1-BBAF-40BA69804BDC}" type="parTrans" cxnId="{46E370A8-9DEC-40E8-8DB4-DB16B95B22B5}">
      <dgm:prSet/>
      <dgm:spPr/>
      <dgm:t>
        <a:bodyPr/>
        <a:lstStyle/>
        <a:p>
          <a:endParaRPr lang="fr-FR"/>
        </a:p>
      </dgm:t>
    </dgm:pt>
    <dgm:pt modelId="{53254A34-D0E8-4C20-BEE4-C276BB67B3FE}" type="sibTrans" cxnId="{46E370A8-9DEC-40E8-8DB4-DB16B95B22B5}">
      <dgm:prSet/>
      <dgm:spPr/>
      <dgm:t>
        <a:bodyPr/>
        <a:lstStyle/>
        <a:p>
          <a:endParaRPr lang="fr-FR"/>
        </a:p>
      </dgm:t>
    </dgm:pt>
    <dgm:pt modelId="{87E0D68B-1931-4932-9BB8-718B959F0D3C}">
      <dgm:prSet phldrT="[Texte]"/>
      <dgm:spPr/>
      <dgm:t>
        <a:bodyPr/>
        <a:lstStyle/>
        <a:p>
          <a:r>
            <a:rPr lang="fr-FR" dirty="0" err="1" smtClean="0"/>
            <a:t>Subjects</a:t>
          </a:r>
          <a:r>
            <a:rPr lang="fr-FR" dirty="0" smtClean="0"/>
            <a:t> </a:t>
          </a:r>
          <a:r>
            <a:rPr lang="fr-FR" dirty="0" err="1" smtClean="0"/>
            <a:t>examples</a:t>
          </a:r>
          <a:endParaRPr lang="fr-FR" dirty="0"/>
        </a:p>
      </dgm:t>
    </dgm:pt>
    <dgm:pt modelId="{10466C65-59CB-4669-8A68-BC9C1FBB2363}" type="parTrans" cxnId="{8C3E1D97-0042-45B4-BDE3-5D6BA34B5BE0}">
      <dgm:prSet/>
      <dgm:spPr/>
      <dgm:t>
        <a:bodyPr/>
        <a:lstStyle/>
        <a:p>
          <a:endParaRPr lang="fr-FR"/>
        </a:p>
      </dgm:t>
    </dgm:pt>
    <dgm:pt modelId="{0D148222-DBBE-4CF3-8B7C-1C19583CA96F}" type="sibTrans" cxnId="{8C3E1D97-0042-45B4-BDE3-5D6BA34B5BE0}">
      <dgm:prSet/>
      <dgm:spPr/>
      <dgm:t>
        <a:bodyPr/>
        <a:lstStyle/>
        <a:p>
          <a:endParaRPr lang="fr-FR"/>
        </a:p>
      </dgm:t>
    </dgm:pt>
    <dgm:pt modelId="{E4857E30-52FC-4816-BA43-DD653F4977B3}">
      <dgm:prSet phldrT="[Texte]"/>
      <dgm:spPr/>
      <dgm:t>
        <a:bodyPr/>
        <a:lstStyle/>
        <a:p>
          <a:r>
            <a:rPr lang="fr-FR" dirty="0" smtClean="0"/>
            <a:t>IV. Applications</a:t>
          </a:r>
        </a:p>
      </dgm:t>
    </dgm:pt>
    <dgm:pt modelId="{F3A2BF51-4C35-4529-ADB2-4C869E5D8256}" type="parTrans" cxnId="{DE025A37-1484-436C-8A9C-4D5A5071F6A3}">
      <dgm:prSet/>
      <dgm:spPr/>
      <dgm:t>
        <a:bodyPr/>
        <a:lstStyle/>
        <a:p>
          <a:endParaRPr lang="fr-FR"/>
        </a:p>
      </dgm:t>
    </dgm:pt>
    <dgm:pt modelId="{DDD43E67-9EC5-452E-A581-F2126C0E2C3D}" type="sibTrans" cxnId="{DE025A37-1484-436C-8A9C-4D5A5071F6A3}">
      <dgm:prSet/>
      <dgm:spPr/>
      <dgm:t>
        <a:bodyPr/>
        <a:lstStyle/>
        <a:p>
          <a:endParaRPr lang="fr-FR"/>
        </a:p>
      </dgm:t>
    </dgm:pt>
    <dgm:pt modelId="{451AA55B-5DC6-499B-BB40-C851CA5A0401}">
      <dgm:prSet phldrT="[Texte]"/>
      <dgm:spPr/>
      <dgm:t>
        <a:bodyPr/>
        <a:lstStyle/>
        <a:p>
          <a:endParaRPr lang="fr-FR" dirty="0"/>
        </a:p>
      </dgm:t>
    </dgm:pt>
    <dgm:pt modelId="{DCEE0ADD-177F-4008-9B2A-C7C1F4106A02}" type="parTrans" cxnId="{B91F02C3-5B56-428F-925B-1E94DD4B8EA5}">
      <dgm:prSet/>
      <dgm:spPr/>
      <dgm:t>
        <a:bodyPr/>
        <a:lstStyle/>
        <a:p>
          <a:endParaRPr lang="fr-FR"/>
        </a:p>
      </dgm:t>
    </dgm:pt>
    <dgm:pt modelId="{E0A1DC26-6264-4187-A69F-BDE16006E6CC}" type="sibTrans" cxnId="{B91F02C3-5B56-428F-925B-1E94DD4B8EA5}">
      <dgm:prSet/>
      <dgm:spPr/>
      <dgm:t>
        <a:bodyPr/>
        <a:lstStyle/>
        <a:p>
          <a:endParaRPr lang="fr-FR"/>
        </a:p>
      </dgm:t>
    </dgm:pt>
    <dgm:pt modelId="{EFD4F4EC-7B8C-4817-B822-553DAFDCB74D}">
      <dgm:prSet phldrT="[Texte]"/>
      <dgm:spPr/>
      <dgm:t>
        <a:bodyPr/>
        <a:lstStyle/>
        <a:p>
          <a:r>
            <a:rPr lang="fr-FR" b="1" dirty="0" err="1" smtClean="0"/>
            <a:t>Preprocessing</a:t>
          </a:r>
          <a:endParaRPr lang="fr-FR" b="1" dirty="0"/>
        </a:p>
      </dgm:t>
    </dgm:pt>
    <dgm:pt modelId="{69D2340E-C42D-428A-A11B-E0569A3D03B6}" type="parTrans" cxnId="{286E4403-32B5-40EB-A152-0C811F78F91C}">
      <dgm:prSet/>
      <dgm:spPr/>
      <dgm:t>
        <a:bodyPr/>
        <a:lstStyle/>
        <a:p>
          <a:endParaRPr lang="fr-FR"/>
        </a:p>
      </dgm:t>
    </dgm:pt>
    <dgm:pt modelId="{28BFBAB1-DABE-4041-8CD5-C41619CF049B}" type="sibTrans" cxnId="{286E4403-32B5-40EB-A152-0C811F78F91C}">
      <dgm:prSet/>
      <dgm:spPr/>
      <dgm:t>
        <a:bodyPr/>
        <a:lstStyle/>
        <a:p>
          <a:endParaRPr lang="fr-FR"/>
        </a:p>
      </dgm:t>
    </dgm:pt>
    <dgm:pt modelId="{CB9B2610-0C5B-4F71-A350-77C978C0FAE9}">
      <dgm:prSet phldrT="[Texte]"/>
      <dgm:spPr/>
      <dgm:t>
        <a:bodyPr/>
        <a:lstStyle/>
        <a:p>
          <a:r>
            <a:rPr lang="fr-FR" b="1" dirty="0" smtClean="0"/>
            <a:t>DTM</a:t>
          </a:r>
          <a:endParaRPr lang="fr-FR" b="1" dirty="0"/>
        </a:p>
      </dgm:t>
    </dgm:pt>
    <dgm:pt modelId="{F7F6570A-B1E9-4071-85F8-A5719AC8072A}" type="parTrans" cxnId="{8DA4419E-47C7-4D45-93DE-C855D4FA81FA}">
      <dgm:prSet/>
      <dgm:spPr/>
      <dgm:t>
        <a:bodyPr/>
        <a:lstStyle/>
        <a:p>
          <a:endParaRPr lang="fr-FR"/>
        </a:p>
      </dgm:t>
    </dgm:pt>
    <dgm:pt modelId="{87ACA426-9CC5-4B13-BC54-7F5CDC6DECCA}" type="sibTrans" cxnId="{8DA4419E-47C7-4D45-93DE-C855D4FA81FA}">
      <dgm:prSet/>
      <dgm:spPr/>
      <dgm:t>
        <a:bodyPr/>
        <a:lstStyle/>
        <a:p>
          <a:endParaRPr lang="fr-FR"/>
        </a:p>
      </dgm:t>
    </dgm:pt>
    <dgm:pt modelId="{38721819-5A36-49C5-A4D5-7443C5B11CDE}">
      <dgm:prSet phldrT="[Texte]"/>
      <dgm:spPr/>
      <dgm:t>
        <a:bodyPr/>
        <a:lstStyle/>
        <a:p>
          <a:r>
            <a:rPr lang="fr-FR" b="1" dirty="0" smtClean="0"/>
            <a:t>TFIDF</a:t>
          </a:r>
          <a:endParaRPr lang="fr-FR" b="1" dirty="0"/>
        </a:p>
      </dgm:t>
    </dgm:pt>
    <dgm:pt modelId="{E7FEAEDA-7B6F-4E79-B96F-F8941960B339}" type="parTrans" cxnId="{4E221F9F-96FB-4DF6-9387-36B8E5F5FA44}">
      <dgm:prSet/>
      <dgm:spPr/>
      <dgm:t>
        <a:bodyPr/>
        <a:lstStyle/>
        <a:p>
          <a:endParaRPr lang="fr-FR"/>
        </a:p>
      </dgm:t>
    </dgm:pt>
    <dgm:pt modelId="{B4978AD8-8CD4-4E2B-BF7C-0115D33A29A6}" type="sibTrans" cxnId="{4E221F9F-96FB-4DF6-9387-36B8E5F5FA44}">
      <dgm:prSet/>
      <dgm:spPr/>
      <dgm:t>
        <a:bodyPr/>
        <a:lstStyle/>
        <a:p>
          <a:endParaRPr lang="fr-FR"/>
        </a:p>
      </dgm:t>
    </dgm:pt>
    <dgm:pt modelId="{CE446007-835A-4AF9-B26F-8B974A54AA6C}">
      <dgm:prSet phldrT="[Texte]"/>
      <dgm:spPr/>
      <dgm:t>
        <a:bodyPr/>
        <a:lstStyle/>
        <a:p>
          <a:r>
            <a:rPr lang="fr-FR" b="1" dirty="0" smtClean="0"/>
            <a:t>Dimension </a:t>
          </a:r>
          <a:r>
            <a:rPr lang="fr-FR" b="1" dirty="0" err="1" smtClean="0"/>
            <a:t>reduction</a:t>
          </a:r>
          <a:endParaRPr lang="fr-FR" b="1" dirty="0"/>
        </a:p>
      </dgm:t>
    </dgm:pt>
    <dgm:pt modelId="{238F3C41-BCF2-4E73-8E68-CFD8E8862092}" type="parTrans" cxnId="{2550686E-9A49-42B0-9147-5626710DED23}">
      <dgm:prSet/>
      <dgm:spPr/>
      <dgm:t>
        <a:bodyPr/>
        <a:lstStyle/>
        <a:p>
          <a:endParaRPr lang="fr-FR"/>
        </a:p>
      </dgm:t>
    </dgm:pt>
    <dgm:pt modelId="{BA7C831B-5CCF-4A0D-8CDA-F019A855E267}" type="sibTrans" cxnId="{2550686E-9A49-42B0-9147-5626710DED23}">
      <dgm:prSet/>
      <dgm:spPr/>
      <dgm:t>
        <a:bodyPr/>
        <a:lstStyle/>
        <a:p>
          <a:endParaRPr lang="fr-FR"/>
        </a:p>
      </dgm:t>
    </dgm:pt>
    <dgm:pt modelId="{AA0865CA-E299-4440-8A69-1B2AE55DC876}">
      <dgm:prSet phldrT="[Texte]"/>
      <dgm:spPr/>
      <dgm:t>
        <a:bodyPr/>
        <a:lstStyle/>
        <a:p>
          <a:r>
            <a:rPr lang="fr-FR" dirty="0" smtClean="0"/>
            <a:t>Web </a:t>
          </a:r>
          <a:r>
            <a:rPr lang="fr-FR" dirty="0" err="1" smtClean="0"/>
            <a:t>scraping</a:t>
          </a:r>
          <a:endParaRPr lang="fr-FR" dirty="0" smtClean="0"/>
        </a:p>
      </dgm:t>
    </dgm:pt>
    <dgm:pt modelId="{938CDB66-7F21-4ECE-B42E-A822C97C8F7A}" type="parTrans" cxnId="{53193DB5-EEF8-4AB7-BA9B-47DB67D2987C}">
      <dgm:prSet/>
      <dgm:spPr/>
      <dgm:t>
        <a:bodyPr/>
        <a:lstStyle/>
        <a:p>
          <a:endParaRPr lang="fr-FR"/>
        </a:p>
      </dgm:t>
    </dgm:pt>
    <dgm:pt modelId="{B74122EA-0BBC-4470-9338-AE7A8B3AF325}" type="sibTrans" cxnId="{53193DB5-EEF8-4AB7-BA9B-47DB67D2987C}">
      <dgm:prSet/>
      <dgm:spPr/>
      <dgm:t>
        <a:bodyPr/>
        <a:lstStyle/>
        <a:p>
          <a:endParaRPr lang="fr-FR"/>
        </a:p>
      </dgm:t>
    </dgm:pt>
    <dgm:pt modelId="{15300E52-8461-40D6-A160-7ADC84B7FD5C}">
      <dgm:prSet phldrT="[Texte]"/>
      <dgm:spPr/>
      <dgm:t>
        <a:bodyPr/>
        <a:lstStyle/>
        <a:p>
          <a:r>
            <a:rPr lang="fr-FR" dirty="0" smtClean="0"/>
            <a:t>Sentimental analysis</a:t>
          </a:r>
        </a:p>
      </dgm:t>
    </dgm:pt>
    <dgm:pt modelId="{65B03EB2-000B-4B9C-9C14-140338F7BF6E}" type="parTrans" cxnId="{7BC5F0E9-4E65-4D87-8B41-5F7D7568649F}">
      <dgm:prSet/>
      <dgm:spPr/>
      <dgm:t>
        <a:bodyPr/>
        <a:lstStyle/>
        <a:p>
          <a:endParaRPr lang="fr-FR"/>
        </a:p>
      </dgm:t>
    </dgm:pt>
    <dgm:pt modelId="{7F27B04D-2133-4D53-8308-6C404C7C82B0}" type="sibTrans" cxnId="{7BC5F0E9-4E65-4D87-8B41-5F7D7568649F}">
      <dgm:prSet/>
      <dgm:spPr/>
      <dgm:t>
        <a:bodyPr/>
        <a:lstStyle/>
        <a:p>
          <a:endParaRPr lang="fr-FR"/>
        </a:p>
      </dgm:t>
    </dgm:pt>
    <dgm:pt modelId="{AC6620B9-BABA-4973-AAE1-6426001974A8}">
      <dgm:prSet phldrT="[Texte]"/>
      <dgm:spPr/>
      <dgm:t>
        <a:bodyPr/>
        <a:lstStyle/>
        <a:p>
          <a:r>
            <a:rPr lang="fr-FR" b="1" dirty="0" err="1" smtClean="0"/>
            <a:t>Definition</a:t>
          </a:r>
          <a:endParaRPr lang="fr-FR" b="1" dirty="0"/>
        </a:p>
      </dgm:t>
    </dgm:pt>
    <dgm:pt modelId="{4F0B2C34-ACE0-4B9D-9213-7ABE10E6B6EB}" type="parTrans" cxnId="{A7F1F77A-CEC8-44BB-960D-E4C86E3F235F}">
      <dgm:prSet/>
      <dgm:spPr/>
      <dgm:t>
        <a:bodyPr/>
        <a:lstStyle/>
        <a:p>
          <a:endParaRPr lang="fr-FR"/>
        </a:p>
      </dgm:t>
    </dgm:pt>
    <dgm:pt modelId="{2C1A1222-C311-44B8-8741-72A6F339894D}" type="sibTrans" cxnId="{A7F1F77A-CEC8-44BB-960D-E4C86E3F235F}">
      <dgm:prSet/>
      <dgm:spPr/>
      <dgm:t>
        <a:bodyPr/>
        <a:lstStyle/>
        <a:p>
          <a:endParaRPr lang="fr-FR"/>
        </a:p>
      </dgm:t>
    </dgm:pt>
    <dgm:pt modelId="{9DBFCB71-363B-4F62-AB2A-163B641AA797}">
      <dgm:prSet phldrT="[Texte]"/>
      <dgm:spPr/>
      <dgm:t>
        <a:bodyPr/>
        <a:lstStyle/>
        <a:p>
          <a:r>
            <a:rPr lang="fr-FR" dirty="0" smtClean="0"/>
            <a:t>II. Our use case</a:t>
          </a:r>
          <a:endParaRPr lang="fr-FR" dirty="0"/>
        </a:p>
      </dgm:t>
    </dgm:pt>
    <dgm:pt modelId="{3B61E991-309E-4E43-8E95-490B18B0A3AD}" type="parTrans" cxnId="{F8B23A5D-87DF-40C6-908F-CF0984F4B5CD}">
      <dgm:prSet/>
      <dgm:spPr/>
      <dgm:t>
        <a:bodyPr/>
        <a:lstStyle/>
        <a:p>
          <a:endParaRPr lang="fr-FR"/>
        </a:p>
      </dgm:t>
    </dgm:pt>
    <dgm:pt modelId="{1A2225C2-5215-4771-B6D1-462234559D8E}" type="sibTrans" cxnId="{F8B23A5D-87DF-40C6-908F-CF0984F4B5CD}">
      <dgm:prSet/>
      <dgm:spPr/>
      <dgm:t>
        <a:bodyPr/>
        <a:lstStyle/>
        <a:p>
          <a:endParaRPr lang="fr-FR"/>
        </a:p>
      </dgm:t>
    </dgm:pt>
    <dgm:pt modelId="{9CF3DBC1-136E-485D-9627-175A267F8384}">
      <dgm:prSet phldrT="[Texte]"/>
      <dgm:spPr/>
      <dgm:t>
        <a:bodyPr/>
        <a:lstStyle/>
        <a:p>
          <a:r>
            <a:rPr lang="fr-FR" dirty="0" err="1" smtClean="0"/>
            <a:t>Presentation</a:t>
          </a:r>
          <a:endParaRPr lang="fr-FR" dirty="0"/>
        </a:p>
      </dgm:t>
    </dgm:pt>
    <dgm:pt modelId="{E2792156-41AB-4350-BCD4-9EAAE8CE65CE}" type="parTrans" cxnId="{A4CDF6C7-68B7-4901-88D4-A07AC7EB09FE}">
      <dgm:prSet/>
      <dgm:spPr/>
      <dgm:t>
        <a:bodyPr/>
        <a:lstStyle/>
        <a:p>
          <a:endParaRPr lang="fr-FR"/>
        </a:p>
      </dgm:t>
    </dgm:pt>
    <dgm:pt modelId="{AE2E69B2-2945-4DA9-89F6-86B82B0C0D81}" type="sibTrans" cxnId="{A4CDF6C7-68B7-4901-88D4-A07AC7EB09FE}">
      <dgm:prSet/>
      <dgm:spPr/>
      <dgm:t>
        <a:bodyPr/>
        <a:lstStyle/>
        <a:p>
          <a:endParaRPr lang="fr-FR"/>
        </a:p>
      </dgm:t>
    </dgm:pt>
    <dgm:pt modelId="{F019D249-59AC-4CD5-9A1A-969A856ED34E}">
      <dgm:prSet phldrT="[Texte]"/>
      <dgm:spPr/>
      <dgm:t>
        <a:bodyPr/>
        <a:lstStyle/>
        <a:p>
          <a:r>
            <a:rPr lang="fr-FR" dirty="0" smtClean="0"/>
            <a:t>Process</a:t>
          </a:r>
          <a:endParaRPr lang="fr-FR" dirty="0"/>
        </a:p>
      </dgm:t>
    </dgm:pt>
    <dgm:pt modelId="{62E6809F-4791-485E-A231-1C2B7C0E0F52}" type="parTrans" cxnId="{9FB2EFDD-54FD-4C27-B85A-D41F611FF6CD}">
      <dgm:prSet/>
      <dgm:spPr/>
      <dgm:t>
        <a:bodyPr/>
        <a:lstStyle/>
        <a:p>
          <a:endParaRPr lang="fr-FR"/>
        </a:p>
      </dgm:t>
    </dgm:pt>
    <dgm:pt modelId="{B5CFED9A-BE6D-4176-889C-420BB32895E1}" type="sibTrans" cxnId="{9FB2EFDD-54FD-4C27-B85A-D41F611FF6CD}">
      <dgm:prSet/>
      <dgm:spPr/>
      <dgm:t>
        <a:bodyPr/>
        <a:lstStyle/>
        <a:p>
          <a:endParaRPr lang="fr-FR"/>
        </a:p>
      </dgm:t>
    </dgm:pt>
    <dgm:pt modelId="{D3B6F7F2-0CD9-4B9F-8819-FC7A084AE4D3}">
      <dgm:prSet phldrT="[Texte]"/>
      <dgm:spPr/>
      <dgm:t>
        <a:bodyPr/>
        <a:lstStyle/>
        <a:p>
          <a:r>
            <a:rPr lang="fr-FR" dirty="0" smtClean="0"/>
            <a:t>Data</a:t>
          </a:r>
          <a:endParaRPr lang="fr-FR" dirty="0"/>
        </a:p>
      </dgm:t>
    </dgm:pt>
    <dgm:pt modelId="{9D43B5CA-2B84-4A87-9436-647CAB3866FC}" type="parTrans" cxnId="{457615EC-101E-4058-8AA0-DACAD827C849}">
      <dgm:prSet/>
      <dgm:spPr/>
      <dgm:t>
        <a:bodyPr/>
        <a:lstStyle/>
        <a:p>
          <a:endParaRPr lang="fr-FR"/>
        </a:p>
      </dgm:t>
    </dgm:pt>
    <dgm:pt modelId="{53FDF2D4-FF58-4C5E-8D0B-74EE603C16DC}" type="sibTrans" cxnId="{457615EC-101E-4058-8AA0-DACAD827C849}">
      <dgm:prSet/>
      <dgm:spPr/>
      <dgm:t>
        <a:bodyPr/>
        <a:lstStyle/>
        <a:p>
          <a:endParaRPr lang="fr-FR"/>
        </a:p>
      </dgm:t>
    </dgm:pt>
    <dgm:pt modelId="{DE21FC23-E704-455E-8B9F-5B5E4B381511}">
      <dgm:prSet phldrT="[Texte]"/>
      <dgm:spPr/>
      <dgm:t>
        <a:bodyPr/>
        <a:lstStyle/>
        <a:p>
          <a:r>
            <a:rPr lang="fr-FR" dirty="0" smtClean="0"/>
            <a:t>Topic modeling</a:t>
          </a:r>
        </a:p>
      </dgm:t>
    </dgm:pt>
    <dgm:pt modelId="{F50FF92B-373F-497D-82B0-9DF254E2AD6C}" type="parTrans" cxnId="{3D4D0334-5FC2-42BA-9FAD-81E16159D8E8}">
      <dgm:prSet/>
      <dgm:spPr/>
      <dgm:t>
        <a:bodyPr/>
        <a:lstStyle/>
        <a:p>
          <a:endParaRPr lang="fr-FR"/>
        </a:p>
      </dgm:t>
    </dgm:pt>
    <dgm:pt modelId="{9593107C-AB7B-447B-8C5A-04C79C8D48EB}" type="sibTrans" cxnId="{3D4D0334-5FC2-42BA-9FAD-81E16159D8E8}">
      <dgm:prSet/>
      <dgm:spPr/>
      <dgm:t>
        <a:bodyPr/>
        <a:lstStyle/>
        <a:p>
          <a:endParaRPr lang="fr-FR"/>
        </a:p>
      </dgm:t>
    </dgm:pt>
    <dgm:pt modelId="{C21C564B-104D-4AF6-8902-630DE4D59D62}" type="pres">
      <dgm:prSet presAssocID="{5812931F-50B1-421E-A22D-31F090A6F44C}" presName="linear" presStyleCnt="0">
        <dgm:presLayoutVars>
          <dgm:animLvl val="lvl"/>
          <dgm:resizeHandles val="exact"/>
        </dgm:presLayoutVars>
      </dgm:prSet>
      <dgm:spPr/>
    </dgm:pt>
    <dgm:pt modelId="{6BF237FF-53C3-42CE-988F-1753517B88C3}" type="pres">
      <dgm:prSet presAssocID="{F7C7D9A5-5BB6-4B3F-AFE4-AD7A454AFE5D}" presName="parentText" presStyleLbl="node1" presStyleIdx="0" presStyleCnt="4">
        <dgm:presLayoutVars>
          <dgm:chMax val="0"/>
          <dgm:bulletEnabled val="1"/>
        </dgm:presLayoutVars>
      </dgm:prSet>
      <dgm:spPr/>
      <dgm:t>
        <a:bodyPr/>
        <a:lstStyle/>
        <a:p>
          <a:endParaRPr lang="fr-FR"/>
        </a:p>
      </dgm:t>
    </dgm:pt>
    <dgm:pt modelId="{AA81316E-0619-40F8-BA7B-7E958C478393}" type="pres">
      <dgm:prSet presAssocID="{F7C7D9A5-5BB6-4B3F-AFE4-AD7A454AFE5D}" presName="childText" presStyleLbl="revTx" presStyleIdx="0" presStyleCnt="4">
        <dgm:presLayoutVars>
          <dgm:bulletEnabled val="1"/>
        </dgm:presLayoutVars>
      </dgm:prSet>
      <dgm:spPr/>
      <dgm:t>
        <a:bodyPr/>
        <a:lstStyle/>
        <a:p>
          <a:endParaRPr lang="fr-FR"/>
        </a:p>
      </dgm:t>
    </dgm:pt>
    <dgm:pt modelId="{EEBFEF90-F6EC-4899-9216-A19378B2F13E}" type="pres">
      <dgm:prSet presAssocID="{9DBFCB71-363B-4F62-AB2A-163B641AA797}" presName="parentText" presStyleLbl="node1" presStyleIdx="1" presStyleCnt="4">
        <dgm:presLayoutVars>
          <dgm:chMax val="0"/>
          <dgm:bulletEnabled val="1"/>
        </dgm:presLayoutVars>
      </dgm:prSet>
      <dgm:spPr/>
      <dgm:t>
        <a:bodyPr/>
        <a:lstStyle/>
        <a:p>
          <a:endParaRPr lang="fr-FR"/>
        </a:p>
      </dgm:t>
    </dgm:pt>
    <dgm:pt modelId="{DD4752CD-F474-488D-A60D-F8BB8A737AA6}" type="pres">
      <dgm:prSet presAssocID="{9DBFCB71-363B-4F62-AB2A-163B641AA797}" presName="childText" presStyleLbl="revTx" presStyleIdx="1" presStyleCnt="4">
        <dgm:presLayoutVars>
          <dgm:bulletEnabled val="1"/>
        </dgm:presLayoutVars>
      </dgm:prSet>
      <dgm:spPr/>
    </dgm:pt>
    <dgm:pt modelId="{71368D8D-8AFA-464B-9919-BD269FDC412B}" type="pres">
      <dgm:prSet presAssocID="{9313E2A5-F8F3-4645-B798-E04351FBA83C}" presName="parentText" presStyleLbl="node1" presStyleIdx="2" presStyleCnt="4">
        <dgm:presLayoutVars>
          <dgm:chMax val="0"/>
          <dgm:bulletEnabled val="1"/>
        </dgm:presLayoutVars>
      </dgm:prSet>
      <dgm:spPr/>
      <dgm:t>
        <a:bodyPr/>
        <a:lstStyle/>
        <a:p>
          <a:endParaRPr lang="fr-FR"/>
        </a:p>
      </dgm:t>
    </dgm:pt>
    <dgm:pt modelId="{9C3C11EE-7F02-4A12-B21C-53D1F38C19EF}" type="pres">
      <dgm:prSet presAssocID="{9313E2A5-F8F3-4645-B798-E04351FBA83C}" presName="childText" presStyleLbl="revTx" presStyleIdx="2" presStyleCnt="4">
        <dgm:presLayoutVars>
          <dgm:bulletEnabled val="1"/>
        </dgm:presLayoutVars>
      </dgm:prSet>
      <dgm:spPr/>
      <dgm:t>
        <a:bodyPr/>
        <a:lstStyle/>
        <a:p>
          <a:endParaRPr lang="fr-FR"/>
        </a:p>
      </dgm:t>
    </dgm:pt>
    <dgm:pt modelId="{05262258-42A5-4801-9CCA-9CEE24C3E17D}" type="pres">
      <dgm:prSet presAssocID="{E4857E30-52FC-4816-BA43-DD653F4977B3}" presName="parentText" presStyleLbl="node1" presStyleIdx="3" presStyleCnt="4">
        <dgm:presLayoutVars>
          <dgm:chMax val="0"/>
          <dgm:bulletEnabled val="1"/>
        </dgm:presLayoutVars>
      </dgm:prSet>
      <dgm:spPr/>
      <dgm:t>
        <a:bodyPr/>
        <a:lstStyle/>
        <a:p>
          <a:endParaRPr lang="fr-FR"/>
        </a:p>
      </dgm:t>
    </dgm:pt>
    <dgm:pt modelId="{443CDDB1-2ED8-4B8A-9A02-92FB44EEC606}" type="pres">
      <dgm:prSet presAssocID="{E4857E30-52FC-4816-BA43-DD653F4977B3}" presName="childText" presStyleLbl="revTx" presStyleIdx="3" presStyleCnt="4">
        <dgm:presLayoutVars>
          <dgm:bulletEnabled val="1"/>
        </dgm:presLayoutVars>
      </dgm:prSet>
      <dgm:spPr/>
      <dgm:t>
        <a:bodyPr/>
        <a:lstStyle/>
        <a:p>
          <a:endParaRPr lang="fr-FR"/>
        </a:p>
      </dgm:t>
    </dgm:pt>
  </dgm:ptLst>
  <dgm:cxnLst>
    <dgm:cxn modelId="{ABF713F1-0096-49C8-80F9-4A337771ACC9}" type="presOf" srcId="{9DBFCB71-363B-4F62-AB2A-163B641AA797}" destId="{EEBFEF90-F6EC-4899-9216-A19378B2F13E}" srcOrd="0" destOrd="0" presId="urn:microsoft.com/office/officeart/2005/8/layout/vList2"/>
    <dgm:cxn modelId="{D140CD6B-D687-4370-9CF7-90369CE4AE41}" type="presOf" srcId="{E4857E30-52FC-4816-BA43-DD653F4977B3}" destId="{05262258-42A5-4801-9CCA-9CEE24C3E17D}" srcOrd="0" destOrd="0" presId="urn:microsoft.com/office/officeart/2005/8/layout/vList2"/>
    <dgm:cxn modelId="{2550686E-9A49-42B0-9147-5626710DED23}" srcId="{9313E2A5-F8F3-4645-B798-E04351FBA83C}" destId="{CE446007-835A-4AF9-B26F-8B974A54AA6C}" srcOrd="4" destOrd="0" parTransId="{238F3C41-BCF2-4E73-8E68-CFD8E8862092}" sibTransId="{BA7C831B-5CCF-4A0D-8CDA-F019A855E267}"/>
    <dgm:cxn modelId="{1BB95BE2-AAB3-4083-9F77-0375C7035CD1}" type="presOf" srcId="{CB9B2610-0C5B-4F71-A350-77C978C0FAE9}" destId="{9C3C11EE-7F02-4A12-B21C-53D1F38C19EF}" srcOrd="0" destOrd="2" presId="urn:microsoft.com/office/officeart/2005/8/layout/vList2"/>
    <dgm:cxn modelId="{4E221F9F-96FB-4DF6-9387-36B8E5F5FA44}" srcId="{9313E2A5-F8F3-4645-B798-E04351FBA83C}" destId="{38721819-5A36-49C5-A4D5-7443C5B11CDE}" srcOrd="3" destOrd="0" parTransId="{E7FEAEDA-7B6F-4E79-B96F-F8941960B339}" sibTransId="{B4978AD8-8CD4-4E2B-BF7C-0115D33A29A6}"/>
    <dgm:cxn modelId="{E491A350-599F-42AD-806C-5B26EE97BB69}" type="presOf" srcId="{F7C7D9A5-5BB6-4B3F-AFE4-AD7A454AFE5D}" destId="{6BF237FF-53C3-42CE-988F-1753517B88C3}" srcOrd="0" destOrd="0" presId="urn:microsoft.com/office/officeart/2005/8/layout/vList2"/>
    <dgm:cxn modelId="{9FB2EFDD-54FD-4C27-B85A-D41F611FF6CD}" srcId="{9DBFCB71-363B-4F62-AB2A-163B641AA797}" destId="{F019D249-59AC-4CD5-9A1A-969A856ED34E}" srcOrd="1" destOrd="0" parTransId="{62E6809F-4791-485E-A231-1C2B7C0E0F52}" sibTransId="{B5CFED9A-BE6D-4176-889C-420BB32895E1}"/>
    <dgm:cxn modelId="{B7ED4163-CCF8-4199-9A5C-693A6C357373}" type="presOf" srcId="{9CF3DBC1-136E-485D-9627-175A267F8384}" destId="{DD4752CD-F474-488D-A60D-F8BB8A737AA6}" srcOrd="0" destOrd="0" presId="urn:microsoft.com/office/officeart/2005/8/layout/vList2"/>
    <dgm:cxn modelId="{259B4E15-9FB7-4011-B6DC-F951419FE634}" type="presOf" srcId="{15300E52-8461-40D6-A160-7ADC84B7FD5C}" destId="{443CDDB1-2ED8-4B8A-9A02-92FB44EEC606}" srcOrd="0" destOrd="2" presId="urn:microsoft.com/office/officeart/2005/8/layout/vList2"/>
    <dgm:cxn modelId="{53193DB5-EEF8-4AB7-BA9B-47DB67D2987C}" srcId="{E4857E30-52FC-4816-BA43-DD653F4977B3}" destId="{AA0865CA-E299-4440-8A69-1B2AE55DC876}" srcOrd="0" destOrd="0" parTransId="{938CDB66-7F21-4ECE-B42E-A822C97C8F7A}" sibTransId="{B74122EA-0BBC-4470-9338-AE7A8B3AF325}"/>
    <dgm:cxn modelId="{2FBFBC03-A474-43B0-9288-300C914188CB}" type="presOf" srcId="{DE21FC23-E704-455E-8B9F-5B5E4B381511}" destId="{443CDDB1-2ED8-4B8A-9A02-92FB44EEC606}" srcOrd="0" destOrd="1" presId="urn:microsoft.com/office/officeart/2005/8/layout/vList2"/>
    <dgm:cxn modelId="{1987031E-A965-4A2D-A2BA-59A60891BCCC}" type="presOf" srcId="{CE446007-835A-4AF9-B26F-8B974A54AA6C}" destId="{9C3C11EE-7F02-4A12-B21C-53D1F38C19EF}" srcOrd="0" destOrd="4" presId="urn:microsoft.com/office/officeart/2005/8/layout/vList2"/>
    <dgm:cxn modelId="{457615EC-101E-4058-8AA0-DACAD827C849}" srcId="{9DBFCB71-363B-4F62-AB2A-163B641AA797}" destId="{D3B6F7F2-0CD9-4B9F-8819-FC7A084AE4D3}" srcOrd="2" destOrd="0" parTransId="{9D43B5CA-2B84-4A87-9436-647CAB3866FC}" sibTransId="{53FDF2D4-FF58-4C5E-8D0B-74EE603C16DC}"/>
    <dgm:cxn modelId="{B91F02C3-5B56-428F-925B-1E94DD4B8EA5}" srcId="{E4857E30-52FC-4816-BA43-DD653F4977B3}" destId="{451AA55B-5DC6-499B-BB40-C851CA5A0401}" srcOrd="3" destOrd="0" parTransId="{DCEE0ADD-177F-4008-9B2A-C7C1F4106A02}" sibTransId="{E0A1DC26-6264-4187-A69F-BDE16006E6CC}"/>
    <dgm:cxn modelId="{1E71C3D6-9B45-4762-9475-4481580F3CAA}" type="presOf" srcId="{F019D249-59AC-4CD5-9A1A-969A856ED34E}" destId="{DD4752CD-F474-488D-A60D-F8BB8A737AA6}" srcOrd="0" destOrd="1" presId="urn:microsoft.com/office/officeart/2005/8/layout/vList2"/>
    <dgm:cxn modelId="{243FB7B1-81D7-4E4F-A962-51405A92AB5C}" type="presOf" srcId="{87E0D68B-1931-4932-9BB8-718B959F0D3C}" destId="{AA81316E-0619-40F8-BA7B-7E958C478393}" srcOrd="0" destOrd="1" presId="urn:microsoft.com/office/officeart/2005/8/layout/vList2"/>
    <dgm:cxn modelId="{D04C87B3-9297-42F6-A62B-10EAD3F9FE9D}" srcId="{5812931F-50B1-421E-A22D-31F090A6F44C}" destId="{F7C7D9A5-5BB6-4B3F-AFE4-AD7A454AFE5D}" srcOrd="0" destOrd="0" parTransId="{752FEB14-90B3-4828-9F14-8B3FE5B1979B}" sibTransId="{C1F27748-7583-4EB9-A485-52C8CDC7AE44}"/>
    <dgm:cxn modelId="{A4CDF6C7-68B7-4901-88D4-A07AC7EB09FE}" srcId="{9DBFCB71-363B-4F62-AB2A-163B641AA797}" destId="{9CF3DBC1-136E-485D-9627-175A267F8384}" srcOrd="0" destOrd="0" parTransId="{E2792156-41AB-4350-BCD4-9EAAE8CE65CE}" sibTransId="{AE2E69B2-2945-4DA9-89F6-86B82B0C0D81}"/>
    <dgm:cxn modelId="{7BC5F0E9-4E65-4D87-8B41-5F7D7568649F}" srcId="{E4857E30-52FC-4816-BA43-DD653F4977B3}" destId="{15300E52-8461-40D6-A160-7ADC84B7FD5C}" srcOrd="2" destOrd="0" parTransId="{65B03EB2-000B-4B9C-9C14-140338F7BF6E}" sibTransId="{7F27B04D-2133-4D53-8308-6C404C7C82B0}"/>
    <dgm:cxn modelId="{27EAA1E3-B588-4904-B38C-A6FEFECE5229}" type="presOf" srcId="{AC6620B9-BABA-4973-AAE1-6426001974A8}" destId="{9C3C11EE-7F02-4A12-B21C-53D1F38C19EF}" srcOrd="0" destOrd="0" presId="urn:microsoft.com/office/officeart/2005/8/layout/vList2"/>
    <dgm:cxn modelId="{DA739F10-D772-489F-A834-C7E2FA69D398}" type="presOf" srcId="{5812931F-50B1-421E-A22D-31F090A6F44C}" destId="{C21C564B-104D-4AF6-8902-630DE4D59D62}" srcOrd="0" destOrd="0" presId="urn:microsoft.com/office/officeart/2005/8/layout/vList2"/>
    <dgm:cxn modelId="{286E4403-32B5-40EB-A152-0C811F78F91C}" srcId="{9313E2A5-F8F3-4645-B798-E04351FBA83C}" destId="{EFD4F4EC-7B8C-4817-B822-553DAFDCB74D}" srcOrd="1" destOrd="0" parTransId="{69D2340E-C42D-428A-A11B-E0569A3D03B6}" sibTransId="{28BFBAB1-DABE-4041-8CD5-C41619CF049B}"/>
    <dgm:cxn modelId="{60212135-1EE3-464F-9E8A-79B183FD84F0}" type="presOf" srcId="{9313E2A5-F8F3-4645-B798-E04351FBA83C}" destId="{71368D8D-8AFA-464B-9919-BD269FDC412B}" srcOrd="0" destOrd="0" presId="urn:microsoft.com/office/officeart/2005/8/layout/vList2"/>
    <dgm:cxn modelId="{F8B23A5D-87DF-40C6-908F-CF0984F4B5CD}" srcId="{5812931F-50B1-421E-A22D-31F090A6F44C}" destId="{9DBFCB71-363B-4F62-AB2A-163B641AA797}" srcOrd="1" destOrd="0" parTransId="{3B61E991-309E-4E43-8E95-490B18B0A3AD}" sibTransId="{1A2225C2-5215-4771-B6D1-462234559D8E}"/>
    <dgm:cxn modelId="{6D3FF8BD-0D4F-4CCB-B851-D98FA24CEC29}" type="presOf" srcId="{38721819-5A36-49C5-A4D5-7443C5B11CDE}" destId="{9C3C11EE-7F02-4A12-B21C-53D1F38C19EF}" srcOrd="0" destOrd="3" presId="urn:microsoft.com/office/officeart/2005/8/layout/vList2"/>
    <dgm:cxn modelId="{3D4D0334-5FC2-42BA-9FAD-81E16159D8E8}" srcId="{E4857E30-52FC-4816-BA43-DD653F4977B3}" destId="{DE21FC23-E704-455E-8B9F-5B5E4B381511}" srcOrd="1" destOrd="0" parTransId="{F50FF92B-373F-497D-82B0-9DF254E2AD6C}" sibTransId="{9593107C-AB7B-447B-8C5A-04C79C8D48EB}"/>
    <dgm:cxn modelId="{8C3E1D97-0042-45B4-BDE3-5D6BA34B5BE0}" srcId="{F7C7D9A5-5BB6-4B3F-AFE4-AD7A454AFE5D}" destId="{87E0D68B-1931-4932-9BB8-718B959F0D3C}" srcOrd="1" destOrd="0" parTransId="{10466C65-59CB-4669-8A68-BC9C1FBB2363}" sibTransId="{0D148222-DBBE-4CF3-8B7C-1C19583CA96F}"/>
    <dgm:cxn modelId="{7A105E65-9A2B-4060-AD9C-7E48AF703164}" type="presOf" srcId="{EFD4F4EC-7B8C-4817-B822-553DAFDCB74D}" destId="{9C3C11EE-7F02-4A12-B21C-53D1F38C19EF}" srcOrd="0" destOrd="1" presId="urn:microsoft.com/office/officeart/2005/8/layout/vList2"/>
    <dgm:cxn modelId="{8DA4419E-47C7-4D45-93DE-C855D4FA81FA}" srcId="{9313E2A5-F8F3-4645-B798-E04351FBA83C}" destId="{CB9B2610-0C5B-4F71-A350-77C978C0FAE9}" srcOrd="2" destOrd="0" parTransId="{F7F6570A-B1E9-4071-85F8-A5719AC8072A}" sibTransId="{87ACA426-9CC5-4B13-BC54-7F5CDC6DECCA}"/>
    <dgm:cxn modelId="{246A501B-8212-41A0-86C3-DAF02A28F5B7}" srcId="{F7C7D9A5-5BB6-4B3F-AFE4-AD7A454AFE5D}" destId="{2FDF610F-7F7A-45FD-85D6-AA987F211AFE}" srcOrd="0" destOrd="0" parTransId="{97673485-4D7B-42D3-85B4-F8AB9317733A}" sibTransId="{00BFD088-61AF-466D-82B3-DF195BA44D4A}"/>
    <dgm:cxn modelId="{DE025A37-1484-436C-8A9C-4D5A5071F6A3}" srcId="{5812931F-50B1-421E-A22D-31F090A6F44C}" destId="{E4857E30-52FC-4816-BA43-DD653F4977B3}" srcOrd="3" destOrd="0" parTransId="{F3A2BF51-4C35-4529-ADB2-4C869E5D8256}" sibTransId="{DDD43E67-9EC5-452E-A581-F2126C0E2C3D}"/>
    <dgm:cxn modelId="{2CC145CC-A82C-4CC4-AA06-F2620769CF3E}" type="presOf" srcId="{2FDF610F-7F7A-45FD-85D6-AA987F211AFE}" destId="{AA81316E-0619-40F8-BA7B-7E958C478393}" srcOrd="0" destOrd="0" presId="urn:microsoft.com/office/officeart/2005/8/layout/vList2"/>
    <dgm:cxn modelId="{A9ECA65F-E17E-4379-81E2-ABF41631E012}" type="presOf" srcId="{AA0865CA-E299-4440-8A69-1B2AE55DC876}" destId="{443CDDB1-2ED8-4B8A-9A02-92FB44EEC606}" srcOrd="0" destOrd="0" presId="urn:microsoft.com/office/officeart/2005/8/layout/vList2"/>
    <dgm:cxn modelId="{A7F1F77A-CEC8-44BB-960D-E4C86E3F235F}" srcId="{9313E2A5-F8F3-4645-B798-E04351FBA83C}" destId="{AC6620B9-BABA-4973-AAE1-6426001974A8}" srcOrd="0" destOrd="0" parTransId="{4F0B2C34-ACE0-4B9D-9213-7ABE10E6B6EB}" sibTransId="{2C1A1222-C311-44B8-8741-72A6F339894D}"/>
    <dgm:cxn modelId="{24C1D3FF-3E67-4265-8E49-72578AD31814}" type="presOf" srcId="{451AA55B-5DC6-499B-BB40-C851CA5A0401}" destId="{443CDDB1-2ED8-4B8A-9A02-92FB44EEC606}" srcOrd="0" destOrd="3" presId="urn:microsoft.com/office/officeart/2005/8/layout/vList2"/>
    <dgm:cxn modelId="{A3BC27E6-6169-4D49-8B27-B5C89F1E91C6}" type="presOf" srcId="{D3B6F7F2-0CD9-4B9F-8819-FC7A084AE4D3}" destId="{DD4752CD-F474-488D-A60D-F8BB8A737AA6}" srcOrd="0" destOrd="2" presId="urn:microsoft.com/office/officeart/2005/8/layout/vList2"/>
    <dgm:cxn modelId="{46E370A8-9DEC-40E8-8DB4-DB16B95B22B5}" srcId="{5812931F-50B1-421E-A22D-31F090A6F44C}" destId="{9313E2A5-F8F3-4645-B798-E04351FBA83C}" srcOrd="2" destOrd="0" parTransId="{1F18F90C-EE8A-48F1-BBAF-40BA69804BDC}" sibTransId="{53254A34-D0E8-4C20-BEE4-C276BB67B3FE}"/>
    <dgm:cxn modelId="{34FB5E91-8A74-4E03-8400-4E9AA2E49C69}" type="presParOf" srcId="{C21C564B-104D-4AF6-8902-630DE4D59D62}" destId="{6BF237FF-53C3-42CE-988F-1753517B88C3}" srcOrd="0" destOrd="0" presId="urn:microsoft.com/office/officeart/2005/8/layout/vList2"/>
    <dgm:cxn modelId="{1D209318-CB1B-4184-9022-A140CE333133}" type="presParOf" srcId="{C21C564B-104D-4AF6-8902-630DE4D59D62}" destId="{AA81316E-0619-40F8-BA7B-7E958C478393}" srcOrd="1" destOrd="0" presId="urn:microsoft.com/office/officeart/2005/8/layout/vList2"/>
    <dgm:cxn modelId="{AC094574-3382-4B0C-81AF-33B61CCB954F}" type="presParOf" srcId="{C21C564B-104D-4AF6-8902-630DE4D59D62}" destId="{EEBFEF90-F6EC-4899-9216-A19378B2F13E}" srcOrd="2" destOrd="0" presId="urn:microsoft.com/office/officeart/2005/8/layout/vList2"/>
    <dgm:cxn modelId="{60C8B8E3-60ED-41F8-AF79-F05EA63253F0}" type="presParOf" srcId="{C21C564B-104D-4AF6-8902-630DE4D59D62}" destId="{DD4752CD-F474-488D-A60D-F8BB8A737AA6}" srcOrd="3" destOrd="0" presId="urn:microsoft.com/office/officeart/2005/8/layout/vList2"/>
    <dgm:cxn modelId="{A0884D2F-747D-4EAB-95D6-834A60E6A27F}" type="presParOf" srcId="{C21C564B-104D-4AF6-8902-630DE4D59D62}" destId="{71368D8D-8AFA-464B-9919-BD269FDC412B}" srcOrd="4" destOrd="0" presId="urn:microsoft.com/office/officeart/2005/8/layout/vList2"/>
    <dgm:cxn modelId="{A2D746B7-97FB-456E-85C8-500699D314DB}" type="presParOf" srcId="{C21C564B-104D-4AF6-8902-630DE4D59D62}" destId="{9C3C11EE-7F02-4A12-B21C-53D1F38C19EF}" srcOrd="5" destOrd="0" presId="urn:microsoft.com/office/officeart/2005/8/layout/vList2"/>
    <dgm:cxn modelId="{363E77E1-900A-49CF-A223-E3405940AC85}" type="presParOf" srcId="{C21C564B-104D-4AF6-8902-630DE4D59D62}" destId="{05262258-42A5-4801-9CCA-9CEE24C3E17D}" srcOrd="6" destOrd="0" presId="urn:microsoft.com/office/officeart/2005/8/layout/vList2"/>
    <dgm:cxn modelId="{9525586B-3A4E-4246-B08D-7E2D02B2D70C}" type="presParOf" srcId="{C21C564B-104D-4AF6-8902-630DE4D59D62}" destId="{443CDDB1-2ED8-4B8A-9A02-92FB44EEC606}" srcOrd="7"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812931F-50B1-421E-A22D-31F090A6F44C}"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fr-FR"/>
        </a:p>
      </dgm:t>
    </dgm:pt>
    <dgm:pt modelId="{F7C7D9A5-5BB6-4B3F-AFE4-AD7A454AFE5D}">
      <dgm:prSet phldrT="[Texte]"/>
      <dgm:spPr/>
      <dgm:t>
        <a:bodyPr/>
        <a:lstStyle/>
        <a:p>
          <a:r>
            <a:rPr lang="fr-FR" dirty="0" smtClean="0"/>
            <a:t>I. EXPLEO</a:t>
          </a:r>
          <a:endParaRPr lang="fr-FR" dirty="0"/>
        </a:p>
      </dgm:t>
    </dgm:pt>
    <dgm:pt modelId="{752FEB14-90B3-4828-9F14-8B3FE5B1979B}" type="parTrans" cxnId="{D04C87B3-9297-42F6-A62B-10EAD3F9FE9D}">
      <dgm:prSet/>
      <dgm:spPr/>
      <dgm:t>
        <a:bodyPr/>
        <a:lstStyle/>
        <a:p>
          <a:endParaRPr lang="fr-FR"/>
        </a:p>
      </dgm:t>
    </dgm:pt>
    <dgm:pt modelId="{C1F27748-7583-4EB9-A485-52C8CDC7AE44}" type="sibTrans" cxnId="{D04C87B3-9297-42F6-A62B-10EAD3F9FE9D}">
      <dgm:prSet/>
      <dgm:spPr/>
      <dgm:t>
        <a:bodyPr/>
        <a:lstStyle/>
        <a:p>
          <a:endParaRPr lang="fr-FR"/>
        </a:p>
      </dgm:t>
    </dgm:pt>
    <dgm:pt modelId="{2FDF610F-7F7A-45FD-85D6-AA987F211AFE}">
      <dgm:prSet phldrT="[Texte]"/>
      <dgm:spPr/>
      <dgm:t>
        <a:bodyPr/>
        <a:lstStyle/>
        <a:p>
          <a:r>
            <a:rPr lang="fr-FR" dirty="0" err="1" smtClean="0"/>
            <a:t>Company</a:t>
          </a:r>
          <a:r>
            <a:rPr lang="fr-FR" dirty="0" smtClean="0"/>
            <a:t> </a:t>
          </a:r>
          <a:r>
            <a:rPr lang="fr-FR" dirty="0" err="1" smtClean="0"/>
            <a:t>presentation</a:t>
          </a:r>
          <a:endParaRPr lang="fr-FR" dirty="0"/>
        </a:p>
      </dgm:t>
    </dgm:pt>
    <dgm:pt modelId="{97673485-4D7B-42D3-85B4-F8AB9317733A}" type="parTrans" cxnId="{246A501B-8212-41A0-86C3-DAF02A28F5B7}">
      <dgm:prSet/>
      <dgm:spPr/>
      <dgm:t>
        <a:bodyPr/>
        <a:lstStyle/>
        <a:p>
          <a:endParaRPr lang="fr-FR"/>
        </a:p>
      </dgm:t>
    </dgm:pt>
    <dgm:pt modelId="{00BFD088-61AF-466D-82B3-DF195BA44D4A}" type="sibTrans" cxnId="{246A501B-8212-41A0-86C3-DAF02A28F5B7}">
      <dgm:prSet/>
      <dgm:spPr/>
      <dgm:t>
        <a:bodyPr/>
        <a:lstStyle/>
        <a:p>
          <a:endParaRPr lang="fr-FR"/>
        </a:p>
      </dgm:t>
    </dgm:pt>
    <dgm:pt modelId="{9313E2A5-F8F3-4645-B798-E04351FBA83C}">
      <dgm:prSet phldrT="[Texte]"/>
      <dgm:spPr/>
      <dgm:t>
        <a:bodyPr/>
        <a:lstStyle/>
        <a:p>
          <a:r>
            <a:rPr lang="fr-FR" dirty="0" smtClean="0"/>
            <a:t>III. </a:t>
          </a:r>
          <a:r>
            <a:rPr lang="fr-FR" dirty="0" err="1" smtClean="0"/>
            <a:t>What</a:t>
          </a:r>
          <a:r>
            <a:rPr lang="fr-FR" dirty="0" smtClean="0"/>
            <a:t> </a:t>
          </a:r>
          <a:r>
            <a:rPr lang="fr-FR" dirty="0" err="1" smtClean="0"/>
            <a:t>is</a:t>
          </a:r>
          <a:r>
            <a:rPr lang="fr-FR" dirty="0" smtClean="0"/>
            <a:t> </a:t>
          </a:r>
          <a:r>
            <a:rPr lang="fr-FR" dirty="0" err="1" smtClean="0"/>
            <a:t>text</a:t>
          </a:r>
          <a:r>
            <a:rPr lang="fr-FR" dirty="0" smtClean="0"/>
            <a:t> mining ?</a:t>
          </a:r>
          <a:endParaRPr lang="fr-FR" dirty="0" smtClean="0"/>
        </a:p>
      </dgm:t>
    </dgm:pt>
    <dgm:pt modelId="{1F18F90C-EE8A-48F1-BBAF-40BA69804BDC}" type="parTrans" cxnId="{46E370A8-9DEC-40E8-8DB4-DB16B95B22B5}">
      <dgm:prSet/>
      <dgm:spPr/>
      <dgm:t>
        <a:bodyPr/>
        <a:lstStyle/>
        <a:p>
          <a:endParaRPr lang="fr-FR"/>
        </a:p>
      </dgm:t>
    </dgm:pt>
    <dgm:pt modelId="{53254A34-D0E8-4C20-BEE4-C276BB67B3FE}" type="sibTrans" cxnId="{46E370A8-9DEC-40E8-8DB4-DB16B95B22B5}">
      <dgm:prSet/>
      <dgm:spPr/>
      <dgm:t>
        <a:bodyPr/>
        <a:lstStyle/>
        <a:p>
          <a:endParaRPr lang="fr-FR"/>
        </a:p>
      </dgm:t>
    </dgm:pt>
    <dgm:pt modelId="{87E0D68B-1931-4932-9BB8-718B959F0D3C}">
      <dgm:prSet phldrT="[Texte]"/>
      <dgm:spPr/>
      <dgm:t>
        <a:bodyPr/>
        <a:lstStyle/>
        <a:p>
          <a:r>
            <a:rPr lang="fr-FR" dirty="0" err="1" smtClean="0"/>
            <a:t>Subjects</a:t>
          </a:r>
          <a:r>
            <a:rPr lang="fr-FR" dirty="0" smtClean="0"/>
            <a:t> </a:t>
          </a:r>
          <a:r>
            <a:rPr lang="fr-FR" dirty="0" err="1" smtClean="0"/>
            <a:t>examples</a:t>
          </a:r>
          <a:endParaRPr lang="fr-FR" dirty="0"/>
        </a:p>
      </dgm:t>
    </dgm:pt>
    <dgm:pt modelId="{10466C65-59CB-4669-8A68-BC9C1FBB2363}" type="parTrans" cxnId="{8C3E1D97-0042-45B4-BDE3-5D6BA34B5BE0}">
      <dgm:prSet/>
      <dgm:spPr/>
      <dgm:t>
        <a:bodyPr/>
        <a:lstStyle/>
        <a:p>
          <a:endParaRPr lang="fr-FR"/>
        </a:p>
      </dgm:t>
    </dgm:pt>
    <dgm:pt modelId="{0D148222-DBBE-4CF3-8B7C-1C19583CA96F}" type="sibTrans" cxnId="{8C3E1D97-0042-45B4-BDE3-5D6BA34B5BE0}">
      <dgm:prSet/>
      <dgm:spPr/>
      <dgm:t>
        <a:bodyPr/>
        <a:lstStyle/>
        <a:p>
          <a:endParaRPr lang="fr-FR"/>
        </a:p>
      </dgm:t>
    </dgm:pt>
    <dgm:pt modelId="{E4857E30-52FC-4816-BA43-DD653F4977B3}">
      <dgm:prSet phldrT="[Texte]"/>
      <dgm:spPr/>
      <dgm:t>
        <a:bodyPr/>
        <a:lstStyle/>
        <a:p>
          <a:r>
            <a:rPr lang="fr-FR" b="1" dirty="0" smtClean="0"/>
            <a:t>IV. Applications</a:t>
          </a:r>
        </a:p>
      </dgm:t>
    </dgm:pt>
    <dgm:pt modelId="{F3A2BF51-4C35-4529-ADB2-4C869E5D8256}" type="parTrans" cxnId="{DE025A37-1484-436C-8A9C-4D5A5071F6A3}">
      <dgm:prSet/>
      <dgm:spPr/>
      <dgm:t>
        <a:bodyPr/>
        <a:lstStyle/>
        <a:p>
          <a:endParaRPr lang="fr-FR"/>
        </a:p>
      </dgm:t>
    </dgm:pt>
    <dgm:pt modelId="{DDD43E67-9EC5-452E-A581-F2126C0E2C3D}" type="sibTrans" cxnId="{DE025A37-1484-436C-8A9C-4D5A5071F6A3}">
      <dgm:prSet/>
      <dgm:spPr/>
      <dgm:t>
        <a:bodyPr/>
        <a:lstStyle/>
        <a:p>
          <a:endParaRPr lang="fr-FR"/>
        </a:p>
      </dgm:t>
    </dgm:pt>
    <dgm:pt modelId="{451AA55B-5DC6-499B-BB40-C851CA5A0401}">
      <dgm:prSet phldrT="[Texte]"/>
      <dgm:spPr/>
      <dgm:t>
        <a:bodyPr/>
        <a:lstStyle/>
        <a:p>
          <a:endParaRPr lang="fr-FR" dirty="0"/>
        </a:p>
      </dgm:t>
    </dgm:pt>
    <dgm:pt modelId="{DCEE0ADD-177F-4008-9B2A-C7C1F4106A02}" type="parTrans" cxnId="{B91F02C3-5B56-428F-925B-1E94DD4B8EA5}">
      <dgm:prSet/>
      <dgm:spPr/>
      <dgm:t>
        <a:bodyPr/>
        <a:lstStyle/>
        <a:p>
          <a:endParaRPr lang="fr-FR"/>
        </a:p>
      </dgm:t>
    </dgm:pt>
    <dgm:pt modelId="{E0A1DC26-6264-4187-A69F-BDE16006E6CC}" type="sibTrans" cxnId="{B91F02C3-5B56-428F-925B-1E94DD4B8EA5}">
      <dgm:prSet/>
      <dgm:spPr/>
      <dgm:t>
        <a:bodyPr/>
        <a:lstStyle/>
        <a:p>
          <a:endParaRPr lang="fr-FR"/>
        </a:p>
      </dgm:t>
    </dgm:pt>
    <dgm:pt modelId="{EFD4F4EC-7B8C-4817-B822-553DAFDCB74D}">
      <dgm:prSet phldrT="[Texte]"/>
      <dgm:spPr/>
      <dgm:t>
        <a:bodyPr/>
        <a:lstStyle/>
        <a:p>
          <a:r>
            <a:rPr lang="fr-FR" dirty="0" err="1" smtClean="0"/>
            <a:t>Preprocessing</a:t>
          </a:r>
          <a:endParaRPr lang="fr-FR" dirty="0"/>
        </a:p>
      </dgm:t>
    </dgm:pt>
    <dgm:pt modelId="{69D2340E-C42D-428A-A11B-E0569A3D03B6}" type="parTrans" cxnId="{286E4403-32B5-40EB-A152-0C811F78F91C}">
      <dgm:prSet/>
      <dgm:spPr/>
      <dgm:t>
        <a:bodyPr/>
        <a:lstStyle/>
        <a:p>
          <a:endParaRPr lang="fr-FR"/>
        </a:p>
      </dgm:t>
    </dgm:pt>
    <dgm:pt modelId="{28BFBAB1-DABE-4041-8CD5-C41619CF049B}" type="sibTrans" cxnId="{286E4403-32B5-40EB-A152-0C811F78F91C}">
      <dgm:prSet/>
      <dgm:spPr/>
      <dgm:t>
        <a:bodyPr/>
        <a:lstStyle/>
        <a:p>
          <a:endParaRPr lang="fr-FR"/>
        </a:p>
      </dgm:t>
    </dgm:pt>
    <dgm:pt modelId="{CB9B2610-0C5B-4F71-A350-77C978C0FAE9}">
      <dgm:prSet phldrT="[Texte]"/>
      <dgm:spPr/>
      <dgm:t>
        <a:bodyPr/>
        <a:lstStyle/>
        <a:p>
          <a:r>
            <a:rPr lang="fr-FR" dirty="0" smtClean="0"/>
            <a:t>DTM</a:t>
          </a:r>
          <a:endParaRPr lang="fr-FR" dirty="0"/>
        </a:p>
      </dgm:t>
    </dgm:pt>
    <dgm:pt modelId="{F7F6570A-B1E9-4071-85F8-A5719AC8072A}" type="parTrans" cxnId="{8DA4419E-47C7-4D45-93DE-C855D4FA81FA}">
      <dgm:prSet/>
      <dgm:spPr/>
      <dgm:t>
        <a:bodyPr/>
        <a:lstStyle/>
        <a:p>
          <a:endParaRPr lang="fr-FR"/>
        </a:p>
      </dgm:t>
    </dgm:pt>
    <dgm:pt modelId="{87ACA426-9CC5-4B13-BC54-7F5CDC6DECCA}" type="sibTrans" cxnId="{8DA4419E-47C7-4D45-93DE-C855D4FA81FA}">
      <dgm:prSet/>
      <dgm:spPr/>
      <dgm:t>
        <a:bodyPr/>
        <a:lstStyle/>
        <a:p>
          <a:endParaRPr lang="fr-FR"/>
        </a:p>
      </dgm:t>
    </dgm:pt>
    <dgm:pt modelId="{38721819-5A36-49C5-A4D5-7443C5B11CDE}">
      <dgm:prSet phldrT="[Texte]"/>
      <dgm:spPr/>
      <dgm:t>
        <a:bodyPr/>
        <a:lstStyle/>
        <a:p>
          <a:r>
            <a:rPr lang="fr-FR" dirty="0" smtClean="0"/>
            <a:t>TFIDF</a:t>
          </a:r>
          <a:endParaRPr lang="fr-FR" dirty="0"/>
        </a:p>
      </dgm:t>
    </dgm:pt>
    <dgm:pt modelId="{E7FEAEDA-7B6F-4E79-B96F-F8941960B339}" type="parTrans" cxnId="{4E221F9F-96FB-4DF6-9387-36B8E5F5FA44}">
      <dgm:prSet/>
      <dgm:spPr/>
      <dgm:t>
        <a:bodyPr/>
        <a:lstStyle/>
        <a:p>
          <a:endParaRPr lang="fr-FR"/>
        </a:p>
      </dgm:t>
    </dgm:pt>
    <dgm:pt modelId="{B4978AD8-8CD4-4E2B-BF7C-0115D33A29A6}" type="sibTrans" cxnId="{4E221F9F-96FB-4DF6-9387-36B8E5F5FA44}">
      <dgm:prSet/>
      <dgm:spPr/>
      <dgm:t>
        <a:bodyPr/>
        <a:lstStyle/>
        <a:p>
          <a:endParaRPr lang="fr-FR"/>
        </a:p>
      </dgm:t>
    </dgm:pt>
    <dgm:pt modelId="{CE446007-835A-4AF9-B26F-8B974A54AA6C}">
      <dgm:prSet phldrT="[Texte]"/>
      <dgm:spPr/>
      <dgm:t>
        <a:bodyPr/>
        <a:lstStyle/>
        <a:p>
          <a:r>
            <a:rPr lang="fr-FR" dirty="0" smtClean="0"/>
            <a:t>Dimension </a:t>
          </a:r>
          <a:r>
            <a:rPr lang="fr-FR" dirty="0" err="1" smtClean="0"/>
            <a:t>reduction</a:t>
          </a:r>
          <a:endParaRPr lang="fr-FR" dirty="0"/>
        </a:p>
      </dgm:t>
    </dgm:pt>
    <dgm:pt modelId="{238F3C41-BCF2-4E73-8E68-CFD8E8862092}" type="parTrans" cxnId="{2550686E-9A49-42B0-9147-5626710DED23}">
      <dgm:prSet/>
      <dgm:spPr/>
      <dgm:t>
        <a:bodyPr/>
        <a:lstStyle/>
        <a:p>
          <a:endParaRPr lang="fr-FR"/>
        </a:p>
      </dgm:t>
    </dgm:pt>
    <dgm:pt modelId="{BA7C831B-5CCF-4A0D-8CDA-F019A855E267}" type="sibTrans" cxnId="{2550686E-9A49-42B0-9147-5626710DED23}">
      <dgm:prSet/>
      <dgm:spPr/>
      <dgm:t>
        <a:bodyPr/>
        <a:lstStyle/>
        <a:p>
          <a:endParaRPr lang="fr-FR"/>
        </a:p>
      </dgm:t>
    </dgm:pt>
    <dgm:pt modelId="{AA0865CA-E299-4440-8A69-1B2AE55DC876}">
      <dgm:prSet phldrT="[Texte]"/>
      <dgm:spPr/>
      <dgm:t>
        <a:bodyPr/>
        <a:lstStyle/>
        <a:p>
          <a:r>
            <a:rPr lang="fr-FR" b="1" dirty="0" smtClean="0"/>
            <a:t>Web </a:t>
          </a:r>
          <a:r>
            <a:rPr lang="fr-FR" b="1" dirty="0" err="1" smtClean="0"/>
            <a:t>scraping</a:t>
          </a:r>
          <a:endParaRPr lang="fr-FR" b="1" dirty="0" smtClean="0"/>
        </a:p>
      </dgm:t>
    </dgm:pt>
    <dgm:pt modelId="{938CDB66-7F21-4ECE-B42E-A822C97C8F7A}" type="parTrans" cxnId="{53193DB5-EEF8-4AB7-BA9B-47DB67D2987C}">
      <dgm:prSet/>
      <dgm:spPr/>
      <dgm:t>
        <a:bodyPr/>
        <a:lstStyle/>
        <a:p>
          <a:endParaRPr lang="fr-FR"/>
        </a:p>
      </dgm:t>
    </dgm:pt>
    <dgm:pt modelId="{B74122EA-0BBC-4470-9338-AE7A8B3AF325}" type="sibTrans" cxnId="{53193DB5-EEF8-4AB7-BA9B-47DB67D2987C}">
      <dgm:prSet/>
      <dgm:spPr/>
      <dgm:t>
        <a:bodyPr/>
        <a:lstStyle/>
        <a:p>
          <a:endParaRPr lang="fr-FR"/>
        </a:p>
      </dgm:t>
    </dgm:pt>
    <dgm:pt modelId="{15300E52-8461-40D6-A160-7ADC84B7FD5C}">
      <dgm:prSet phldrT="[Texte]"/>
      <dgm:spPr/>
      <dgm:t>
        <a:bodyPr/>
        <a:lstStyle/>
        <a:p>
          <a:r>
            <a:rPr lang="fr-FR" b="1" dirty="0" smtClean="0"/>
            <a:t>Sentimental analysis</a:t>
          </a:r>
        </a:p>
      </dgm:t>
    </dgm:pt>
    <dgm:pt modelId="{65B03EB2-000B-4B9C-9C14-140338F7BF6E}" type="parTrans" cxnId="{7BC5F0E9-4E65-4D87-8B41-5F7D7568649F}">
      <dgm:prSet/>
      <dgm:spPr/>
      <dgm:t>
        <a:bodyPr/>
        <a:lstStyle/>
        <a:p>
          <a:endParaRPr lang="fr-FR"/>
        </a:p>
      </dgm:t>
    </dgm:pt>
    <dgm:pt modelId="{7F27B04D-2133-4D53-8308-6C404C7C82B0}" type="sibTrans" cxnId="{7BC5F0E9-4E65-4D87-8B41-5F7D7568649F}">
      <dgm:prSet/>
      <dgm:spPr/>
      <dgm:t>
        <a:bodyPr/>
        <a:lstStyle/>
        <a:p>
          <a:endParaRPr lang="fr-FR"/>
        </a:p>
      </dgm:t>
    </dgm:pt>
    <dgm:pt modelId="{AC6620B9-BABA-4973-AAE1-6426001974A8}">
      <dgm:prSet phldrT="[Texte]"/>
      <dgm:spPr/>
      <dgm:t>
        <a:bodyPr/>
        <a:lstStyle/>
        <a:p>
          <a:r>
            <a:rPr lang="fr-FR" dirty="0" err="1" smtClean="0"/>
            <a:t>Definition</a:t>
          </a:r>
          <a:endParaRPr lang="fr-FR" dirty="0"/>
        </a:p>
      </dgm:t>
    </dgm:pt>
    <dgm:pt modelId="{4F0B2C34-ACE0-4B9D-9213-7ABE10E6B6EB}" type="parTrans" cxnId="{A7F1F77A-CEC8-44BB-960D-E4C86E3F235F}">
      <dgm:prSet/>
      <dgm:spPr/>
      <dgm:t>
        <a:bodyPr/>
        <a:lstStyle/>
        <a:p>
          <a:endParaRPr lang="fr-FR"/>
        </a:p>
      </dgm:t>
    </dgm:pt>
    <dgm:pt modelId="{2C1A1222-C311-44B8-8741-72A6F339894D}" type="sibTrans" cxnId="{A7F1F77A-CEC8-44BB-960D-E4C86E3F235F}">
      <dgm:prSet/>
      <dgm:spPr/>
      <dgm:t>
        <a:bodyPr/>
        <a:lstStyle/>
        <a:p>
          <a:endParaRPr lang="fr-FR"/>
        </a:p>
      </dgm:t>
    </dgm:pt>
    <dgm:pt modelId="{9DBFCB71-363B-4F62-AB2A-163B641AA797}">
      <dgm:prSet phldrT="[Texte]"/>
      <dgm:spPr/>
      <dgm:t>
        <a:bodyPr/>
        <a:lstStyle/>
        <a:p>
          <a:r>
            <a:rPr lang="fr-FR" dirty="0" smtClean="0"/>
            <a:t>II. Our use case</a:t>
          </a:r>
          <a:endParaRPr lang="fr-FR" dirty="0"/>
        </a:p>
      </dgm:t>
    </dgm:pt>
    <dgm:pt modelId="{3B61E991-309E-4E43-8E95-490B18B0A3AD}" type="parTrans" cxnId="{F8B23A5D-87DF-40C6-908F-CF0984F4B5CD}">
      <dgm:prSet/>
      <dgm:spPr/>
      <dgm:t>
        <a:bodyPr/>
        <a:lstStyle/>
        <a:p>
          <a:endParaRPr lang="fr-FR"/>
        </a:p>
      </dgm:t>
    </dgm:pt>
    <dgm:pt modelId="{1A2225C2-5215-4771-B6D1-462234559D8E}" type="sibTrans" cxnId="{F8B23A5D-87DF-40C6-908F-CF0984F4B5CD}">
      <dgm:prSet/>
      <dgm:spPr/>
      <dgm:t>
        <a:bodyPr/>
        <a:lstStyle/>
        <a:p>
          <a:endParaRPr lang="fr-FR"/>
        </a:p>
      </dgm:t>
    </dgm:pt>
    <dgm:pt modelId="{9CF3DBC1-136E-485D-9627-175A267F8384}">
      <dgm:prSet phldrT="[Texte]"/>
      <dgm:spPr/>
      <dgm:t>
        <a:bodyPr/>
        <a:lstStyle/>
        <a:p>
          <a:r>
            <a:rPr lang="fr-FR" dirty="0" err="1" smtClean="0"/>
            <a:t>Presentation</a:t>
          </a:r>
          <a:endParaRPr lang="fr-FR" dirty="0"/>
        </a:p>
      </dgm:t>
    </dgm:pt>
    <dgm:pt modelId="{E2792156-41AB-4350-BCD4-9EAAE8CE65CE}" type="parTrans" cxnId="{A4CDF6C7-68B7-4901-88D4-A07AC7EB09FE}">
      <dgm:prSet/>
      <dgm:spPr/>
      <dgm:t>
        <a:bodyPr/>
        <a:lstStyle/>
        <a:p>
          <a:endParaRPr lang="fr-FR"/>
        </a:p>
      </dgm:t>
    </dgm:pt>
    <dgm:pt modelId="{AE2E69B2-2945-4DA9-89F6-86B82B0C0D81}" type="sibTrans" cxnId="{A4CDF6C7-68B7-4901-88D4-A07AC7EB09FE}">
      <dgm:prSet/>
      <dgm:spPr/>
      <dgm:t>
        <a:bodyPr/>
        <a:lstStyle/>
        <a:p>
          <a:endParaRPr lang="fr-FR"/>
        </a:p>
      </dgm:t>
    </dgm:pt>
    <dgm:pt modelId="{F019D249-59AC-4CD5-9A1A-969A856ED34E}">
      <dgm:prSet phldrT="[Texte]"/>
      <dgm:spPr/>
      <dgm:t>
        <a:bodyPr/>
        <a:lstStyle/>
        <a:p>
          <a:r>
            <a:rPr lang="fr-FR" dirty="0" smtClean="0"/>
            <a:t>Process</a:t>
          </a:r>
          <a:endParaRPr lang="fr-FR" dirty="0"/>
        </a:p>
      </dgm:t>
    </dgm:pt>
    <dgm:pt modelId="{62E6809F-4791-485E-A231-1C2B7C0E0F52}" type="parTrans" cxnId="{9FB2EFDD-54FD-4C27-B85A-D41F611FF6CD}">
      <dgm:prSet/>
      <dgm:spPr/>
      <dgm:t>
        <a:bodyPr/>
        <a:lstStyle/>
        <a:p>
          <a:endParaRPr lang="fr-FR"/>
        </a:p>
      </dgm:t>
    </dgm:pt>
    <dgm:pt modelId="{B5CFED9A-BE6D-4176-889C-420BB32895E1}" type="sibTrans" cxnId="{9FB2EFDD-54FD-4C27-B85A-D41F611FF6CD}">
      <dgm:prSet/>
      <dgm:spPr/>
      <dgm:t>
        <a:bodyPr/>
        <a:lstStyle/>
        <a:p>
          <a:endParaRPr lang="fr-FR"/>
        </a:p>
      </dgm:t>
    </dgm:pt>
    <dgm:pt modelId="{D3B6F7F2-0CD9-4B9F-8819-FC7A084AE4D3}">
      <dgm:prSet phldrT="[Texte]"/>
      <dgm:spPr/>
      <dgm:t>
        <a:bodyPr/>
        <a:lstStyle/>
        <a:p>
          <a:r>
            <a:rPr lang="fr-FR" dirty="0" smtClean="0"/>
            <a:t>Data</a:t>
          </a:r>
          <a:endParaRPr lang="fr-FR" dirty="0"/>
        </a:p>
      </dgm:t>
    </dgm:pt>
    <dgm:pt modelId="{9D43B5CA-2B84-4A87-9436-647CAB3866FC}" type="parTrans" cxnId="{457615EC-101E-4058-8AA0-DACAD827C849}">
      <dgm:prSet/>
      <dgm:spPr/>
      <dgm:t>
        <a:bodyPr/>
        <a:lstStyle/>
        <a:p>
          <a:endParaRPr lang="fr-FR"/>
        </a:p>
      </dgm:t>
    </dgm:pt>
    <dgm:pt modelId="{53FDF2D4-FF58-4C5E-8D0B-74EE603C16DC}" type="sibTrans" cxnId="{457615EC-101E-4058-8AA0-DACAD827C849}">
      <dgm:prSet/>
      <dgm:spPr/>
      <dgm:t>
        <a:bodyPr/>
        <a:lstStyle/>
        <a:p>
          <a:endParaRPr lang="fr-FR"/>
        </a:p>
      </dgm:t>
    </dgm:pt>
    <dgm:pt modelId="{DE21FC23-E704-455E-8B9F-5B5E4B381511}">
      <dgm:prSet phldrT="[Texte]"/>
      <dgm:spPr/>
      <dgm:t>
        <a:bodyPr/>
        <a:lstStyle/>
        <a:p>
          <a:r>
            <a:rPr lang="fr-FR" b="1" dirty="0" smtClean="0"/>
            <a:t>Topic modeling</a:t>
          </a:r>
        </a:p>
      </dgm:t>
    </dgm:pt>
    <dgm:pt modelId="{F50FF92B-373F-497D-82B0-9DF254E2AD6C}" type="parTrans" cxnId="{3D4D0334-5FC2-42BA-9FAD-81E16159D8E8}">
      <dgm:prSet/>
      <dgm:spPr/>
    </dgm:pt>
    <dgm:pt modelId="{9593107C-AB7B-447B-8C5A-04C79C8D48EB}" type="sibTrans" cxnId="{3D4D0334-5FC2-42BA-9FAD-81E16159D8E8}">
      <dgm:prSet/>
      <dgm:spPr/>
    </dgm:pt>
    <dgm:pt modelId="{C21C564B-104D-4AF6-8902-630DE4D59D62}" type="pres">
      <dgm:prSet presAssocID="{5812931F-50B1-421E-A22D-31F090A6F44C}" presName="linear" presStyleCnt="0">
        <dgm:presLayoutVars>
          <dgm:animLvl val="lvl"/>
          <dgm:resizeHandles val="exact"/>
        </dgm:presLayoutVars>
      </dgm:prSet>
      <dgm:spPr/>
    </dgm:pt>
    <dgm:pt modelId="{6BF237FF-53C3-42CE-988F-1753517B88C3}" type="pres">
      <dgm:prSet presAssocID="{F7C7D9A5-5BB6-4B3F-AFE4-AD7A454AFE5D}" presName="parentText" presStyleLbl="node1" presStyleIdx="0" presStyleCnt="4">
        <dgm:presLayoutVars>
          <dgm:chMax val="0"/>
          <dgm:bulletEnabled val="1"/>
        </dgm:presLayoutVars>
      </dgm:prSet>
      <dgm:spPr/>
      <dgm:t>
        <a:bodyPr/>
        <a:lstStyle/>
        <a:p>
          <a:endParaRPr lang="fr-FR"/>
        </a:p>
      </dgm:t>
    </dgm:pt>
    <dgm:pt modelId="{AA81316E-0619-40F8-BA7B-7E958C478393}" type="pres">
      <dgm:prSet presAssocID="{F7C7D9A5-5BB6-4B3F-AFE4-AD7A454AFE5D}" presName="childText" presStyleLbl="revTx" presStyleIdx="0" presStyleCnt="4">
        <dgm:presLayoutVars>
          <dgm:bulletEnabled val="1"/>
        </dgm:presLayoutVars>
      </dgm:prSet>
      <dgm:spPr/>
      <dgm:t>
        <a:bodyPr/>
        <a:lstStyle/>
        <a:p>
          <a:endParaRPr lang="fr-FR"/>
        </a:p>
      </dgm:t>
    </dgm:pt>
    <dgm:pt modelId="{EEBFEF90-F6EC-4899-9216-A19378B2F13E}" type="pres">
      <dgm:prSet presAssocID="{9DBFCB71-363B-4F62-AB2A-163B641AA797}" presName="parentText" presStyleLbl="node1" presStyleIdx="1" presStyleCnt="4">
        <dgm:presLayoutVars>
          <dgm:chMax val="0"/>
          <dgm:bulletEnabled val="1"/>
        </dgm:presLayoutVars>
      </dgm:prSet>
      <dgm:spPr/>
      <dgm:t>
        <a:bodyPr/>
        <a:lstStyle/>
        <a:p>
          <a:endParaRPr lang="fr-FR"/>
        </a:p>
      </dgm:t>
    </dgm:pt>
    <dgm:pt modelId="{DD4752CD-F474-488D-A60D-F8BB8A737AA6}" type="pres">
      <dgm:prSet presAssocID="{9DBFCB71-363B-4F62-AB2A-163B641AA797}" presName="childText" presStyleLbl="revTx" presStyleIdx="1" presStyleCnt="4">
        <dgm:presLayoutVars>
          <dgm:bulletEnabled val="1"/>
        </dgm:presLayoutVars>
      </dgm:prSet>
      <dgm:spPr/>
    </dgm:pt>
    <dgm:pt modelId="{71368D8D-8AFA-464B-9919-BD269FDC412B}" type="pres">
      <dgm:prSet presAssocID="{9313E2A5-F8F3-4645-B798-E04351FBA83C}" presName="parentText" presStyleLbl="node1" presStyleIdx="2" presStyleCnt="4">
        <dgm:presLayoutVars>
          <dgm:chMax val="0"/>
          <dgm:bulletEnabled val="1"/>
        </dgm:presLayoutVars>
      </dgm:prSet>
      <dgm:spPr/>
      <dgm:t>
        <a:bodyPr/>
        <a:lstStyle/>
        <a:p>
          <a:endParaRPr lang="fr-FR"/>
        </a:p>
      </dgm:t>
    </dgm:pt>
    <dgm:pt modelId="{9C3C11EE-7F02-4A12-B21C-53D1F38C19EF}" type="pres">
      <dgm:prSet presAssocID="{9313E2A5-F8F3-4645-B798-E04351FBA83C}" presName="childText" presStyleLbl="revTx" presStyleIdx="2" presStyleCnt="4">
        <dgm:presLayoutVars>
          <dgm:bulletEnabled val="1"/>
        </dgm:presLayoutVars>
      </dgm:prSet>
      <dgm:spPr/>
      <dgm:t>
        <a:bodyPr/>
        <a:lstStyle/>
        <a:p>
          <a:endParaRPr lang="fr-FR"/>
        </a:p>
      </dgm:t>
    </dgm:pt>
    <dgm:pt modelId="{05262258-42A5-4801-9CCA-9CEE24C3E17D}" type="pres">
      <dgm:prSet presAssocID="{E4857E30-52FC-4816-BA43-DD653F4977B3}" presName="parentText" presStyleLbl="node1" presStyleIdx="3" presStyleCnt="4">
        <dgm:presLayoutVars>
          <dgm:chMax val="0"/>
          <dgm:bulletEnabled val="1"/>
        </dgm:presLayoutVars>
      </dgm:prSet>
      <dgm:spPr/>
      <dgm:t>
        <a:bodyPr/>
        <a:lstStyle/>
        <a:p>
          <a:endParaRPr lang="fr-FR"/>
        </a:p>
      </dgm:t>
    </dgm:pt>
    <dgm:pt modelId="{443CDDB1-2ED8-4B8A-9A02-92FB44EEC606}" type="pres">
      <dgm:prSet presAssocID="{E4857E30-52FC-4816-BA43-DD653F4977B3}" presName="childText" presStyleLbl="revTx" presStyleIdx="3" presStyleCnt="4">
        <dgm:presLayoutVars>
          <dgm:bulletEnabled val="1"/>
        </dgm:presLayoutVars>
      </dgm:prSet>
      <dgm:spPr/>
      <dgm:t>
        <a:bodyPr/>
        <a:lstStyle/>
        <a:p>
          <a:endParaRPr lang="fr-FR"/>
        </a:p>
      </dgm:t>
    </dgm:pt>
  </dgm:ptLst>
  <dgm:cxnLst>
    <dgm:cxn modelId="{ABF713F1-0096-49C8-80F9-4A337771ACC9}" type="presOf" srcId="{9DBFCB71-363B-4F62-AB2A-163B641AA797}" destId="{EEBFEF90-F6EC-4899-9216-A19378B2F13E}" srcOrd="0" destOrd="0" presId="urn:microsoft.com/office/officeart/2005/8/layout/vList2"/>
    <dgm:cxn modelId="{D140CD6B-D687-4370-9CF7-90369CE4AE41}" type="presOf" srcId="{E4857E30-52FC-4816-BA43-DD653F4977B3}" destId="{05262258-42A5-4801-9CCA-9CEE24C3E17D}" srcOrd="0" destOrd="0" presId="urn:microsoft.com/office/officeart/2005/8/layout/vList2"/>
    <dgm:cxn modelId="{2550686E-9A49-42B0-9147-5626710DED23}" srcId="{9313E2A5-F8F3-4645-B798-E04351FBA83C}" destId="{CE446007-835A-4AF9-B26F-8B974A54AA6C}" srcOrd="4" destOrd="0" parTransId="{238F3C41-BCF2-4E73-8E68-CFD8E8862092}" sibTransId="{BA7C831B-5CCF-4A0D-8CDA-F019A855E267}"/>
    <dgm:cxn modelId="{1BB95BE2-AAB3-4083-9F77-0375C7035CD1}" type="presOf" srcId="{CB9B2610-0C5B-4F71-A350-77C978C0FAE9}" destId="{9C3C11EE-7F02-4A12-B21C-53D1F38C19EF}" srcOrd="0" destOrd="2" presId="urn:microsoft.com/office/officeart/2005/8/layout/vList2"/>
    <dgm:cxn modelId="{4E221F9F-96FB-4DF6-9387-36B8E5F5FA44}" srcId="{9313E2A5-F8F3-4645-B798-E04351FBA83C}" destId="{38721819-5A36-49C5-A4D5-7443C5B11CDE}" srcOrd="3" destOrd="0" parTransId="{E7FEAEDA-7B6F-4E79-B96F-F8941960B339}" sibTransId="{B4978AD8-8CD4-4E2B-BF7C-0115D33A29A6}"/>
    <dgm:cxn modelId="{E491A350-599F-42AD-806C-5B26EE97BB69}" type="presOf" srcId="{F7C7D9A5-5BB6-4B3F-AFE4-AD7A454AFE5D}" destId="{6BF237FF-53C3-42CE-988F-1753517B88C3}" srcOrd="0" destOrd="0" presId="urn:microsoft.com/office/officeart/2005/8/layout/vList2"/>
    <dgm:cxn modelId="{9FB2EFDD-54FD-4C27-B85A-D41F611FF6CD}" srcId="{9DBFCB71-363B-4F62-AB2A-163B641AA797}" destId="{F019D249-59AC-4CD5-9A1A-969A856ED34E}" srcOrd="1" destOrd="0" parTransId="{62E6809F-4791-485E-A231-1C2B7C0E0F52}" sibTransId="{B5CFED9A-BE6D-4176-889C-420BB32895E1}"/>
    <dgm:cxn modelId="{B7ED4163-CCF8-4199-9A5C-693A6C357373}" type="presOf" srcId="{9CF3DBC1-136E-485D-9627-175A267F8384}" destId="{DD4752CD-F474-488D-A60D-F8BB8A737AA6}" srcOrd="0" destOrd="0" presId="urn:microsoft.com/office/officeart/2005/8/layout/vList2"/>
    <dgm:cxn modelId="{259B4E15-9FB7-4011-B6DC-F951419FE634}" type="presOf" srcId="{15300E52-8461-40D6-A160-7ADC84B7FD5C}" destId="{443CDDB1-2ED8-4B8A-9A02-92FB44EEC606}" srcOrd="0" destOrd="2" presId="urn:microsoft.com/office/officeart/2005/8/layout/vList2"/>
    <dgm:cxn modelId="{53193DB5-EEF8-4AB7-BA9B-47DB67D2987C}" srcId="{E4857E30-52FC-4816-BA43-DD653F4977B3}" destId="{AA0865CA-E299-4440-8A69-1B2AE55DC876}" srcOrd="0" destOrd="0" parTransId="{938CDB66-7F21-4ECE-B42E-A822C97C8F7A}" sibTransId="{B74122EA-0BBC-4470-9338-AE7A8B3AF325}"/>
    <dgm:cxn modelId="{2FBFBC03-A474-43B0-9288-300C914188CB}" type="presOf" srcId="{DE21FC23-E704-455E-8B9F-5B5E4B381511}" destId="{443CDDB1-2ED8-4B8A-9A02-92FB44EEC606}" srcOrd="0" destOrd="1" presId="urn:microsoft.com/office/officeart/2005/8/layout/vList2"/>
    <dgm:cxn modelId="{1987031E-A965-4A2D-A2BA-59A60891BCCC}" type="presOf" srcId="{CE446007-835A-4AF9-B26F-8B974A54AA6C}" destId="{9C3C11EE-7F02-4A12-B21C-53D1F38C19EF}" srcOrd="0" destOrd="4" presId="urn:microsoft.com/office/officeart/2005/8/layout/vList2"/>
    <dgm:cxn modelId="{457615EC-101E-4058-8AA0-DACAD827C849}" srcId="{9DBFCB71-363B-4F62-AB2A-163B641AA797}" destId="{D3B6F7F2-0CD9-4B9F-8819-FC7A084AE4D3}" srcOrd="2" destOrd="0" parTransId="{9D43B5CA-2B84-4A87-9436-647CAB3866FC}" sibTransId="{53FDF2D4-FF58-4C5E-8D0B-74EE603C16DC}"/>
    <dgm:cxn modelId="{B91F02C3-5B56-428F-925B-1E94DD4B8EA5}" srcId="{E4857E30-52FC-4816-BA43-DD653F4977B3}" destId="{451AA55B-5DC6-499B-BB40-C851CA5A0401}" srcOrd="3" destOrd="0" parTransId="{DCEE0ADD-177F-4008-9B2A-C7C1F4106A02}" sibTransId="{E0A1DC26-6264-4187-A69F-BDE16006E6CC}"/>
    <dgm:cxn modelId="{1E71C3D6-9B45-4762-9475-4481580F3CAA}" type="presOf" srcId="{F019D249-59AC-4CD5-9A1A-969A856ED34E}" destId="{DD4752CD-F474-488D-A60D-F8BB8A737AA6}" srcOrd="0" destOrd="1" presId="urn:microsoft.com/office/officeart/2005/8/layout/vList2"/>
    <dgm:cxn modelId="{243FB7B1-81D7-4E4F-A962-51405A92AB5C}" type="presOf" srcId="{87E0D68B-1931-4932-9BB8-718B959F0D3C}" destId="{AA81316E-0619-40F8-BA7B-7E958C478393}" srcOrd="0" destOrd="1" presId="urn:microsoft.com/office/officeart/2005/8/layout/vList2"/>
    <dgm:cxn modelId="{D04C87B3-9297-42F6-A62B-10EAD3F9FE9D}" srcId="{5812931F-50B1-421E-A22D-31F090A6F44C}" destId="{F7C7D9A5-5BB6-4B3F-AFE4-AD7A454AFE5D}" srcOrd="0" destOrd="0" parTransId="{752FEB14-90B3-4828-9F14-8B3FE5B1979B}" sibTransId="{C1F27748-7583-4EB9-A485-52C8CDC7AE44}"/>
    <dgm:cxn modelId="{A4CDF6C7-68B7-4901-88D4-A07AC7EB09FE}" srcId="{9DBFCB71-363B-4F62-AB2A-163B641AA797}" destId="{9CF3DBC1-136E-485D-9627-175A267F8384}" srcOrd="0" destOrd="0" parTransId="{E2792156-41AB-4350-BCD4-9EAAE8CE65CE}" sibTransId="{AE2E69B2-2945-4DA9-89F6-86B82B0C0D81}"/>
    <dgm:cxn modelId="{7BC5F0E9-4E65-4D87-8B41-5F7D7568649F}" srcId="{E4857E30-52FC-4816-BA43-DD653F4977B3}" destId="{15300E52-8461-40D6-A160-7ADC84B7FD5C}" srcOrd="2" destOrd="0" parTransId="{65B03EB2-000B-4B9C-9C14-140338F7BF6E}" sibTransId="{7F27B04D-2133-4D53-8308-6C404C7C82B0}"/>
    <dgm:cxn modelId="{27EAA1E3-B588-4904-B38C-A6FEFECE5229}" type="presOf" srcId="{AC6620B9-BABA-4973-AAE1-6426001974A8}" destId="{9C3C11EE-7F02-4A12-B21C-53D1F38C19EF}" srcOrd="0" destOrd="0" presId="urn:microsoft.com/office/officeart/2005/8/layout/vList2"/>
    <dgm:cxn modelId="{DA739F10-D772-489F-A834-C7E2FA69D398}" type="presOf" srcId="{5812931F-50B1-421E-A22D-31F090A6F44C}" destId="{C21C564B-104D-4AF6-8902-630DE4D59D62}" srcOrd="0" destOrd="0" presId="urn:microsoft.com/office/officeart/2005/8/layout/vList2"/>
    <dgm:cxn modelId="{286E4403-32B5-40EB-A152-0C811F78F91C}" srcId="{9313E2A5-F8F3-4645-B798-E04351FBA83C}" destId="{EFD4F4EC-7B8C-4817-B822-553DAFDCB74D}" srcOrd="1" destOrd="0" parTransId="{69D2340E-C42D-428A-A11B-E0569A3D03B6}" sibTransId="{28BFBAB1-DABE-4041-8CD5-C41619CF049B}"/>
    <dgm:cxn modelId="{60212135-1EE3-464F-9E8A-79B183FD84F0}" type="presOf" srcId="{9313E2A5-F8F3-4645-B798-E04351FBA83C}" destId="{71368D8D-8AFA-464B-9919-BD269FDC412B}" srcOrd="0" destOrd="0" presId="urn:microsoft.com/office/officeart/2005/8/layout/vList2"/>
    <dgm:cxn modelId="{F8B23A5D-87DF-40C6-908F-CF0984F4B5CD}" srcId="{5812931F-50B1-421E-A22D-31F090A6F44C}" destId="{9DBFCB71-363B-4F62-AB2A-163B641AA797}" srcOrd="1" destOrd="0" parTransId="{3B61E991-309E-4E43-8E95-490B18B0A3AD}" sibTransId="{1A2225C2-5215-4771-B6D1-462234559D8E}"/>
    <dgm:cxn modelId="{6D3FF8BD-0D4F-4CCB-B851-D98FA24CEC29}" type="presOf" srcId="{38721819-5A36-49C5-A4D5-7443C5B11CDE}" destId="{9C3C11EE-7F02-4A12-B21C-53D1F38C19EF}" srcOrd="0" destOrd="3" presId="urn:microsoft.com/office/officeart/2005/8/layout/vList2"/>
    <dgm:cxn modelId="{3D4D0334-5FC2-42BA-9FAD-81E16159D8E8}" srcId="{E4857E30-52FC-4816-BA43-DD653F4977B3}" destId="{DE21FC23-E704-455E-8B9F-5B5E4B381511}" srcOrd="1" destOrd="0" parTransId="{F50FF92B-373F-497D-82B0-9DF254E2AD6C}" sibTransId="{9593107C-AB7B-447B-8C5A-04C79C8D48EB}"/>
    <dgm:cxn modelId="{8C3E1D97-0042-45B4-BDE3-5D6BA34B5BE0}" srcId="{F7C7D9A5-5BB6-4B3F-AFE4-AD7A454AFE5D}" destId="{87E0D68B-1931-4932-9BB8-718B959F0D3C}" srcOrd="1" destOrd="0" parTransId="{10466C65-59CB-4669-8A68-BC9C1FBB2363}" sibTransId="{0D148222-DBBE-4CF3-8B7C-1C19583CA96F}"/>
    <dgm:cxn modelId="{7A105E65-9A2B-4060-AD9C-7E48AF703164}" type="presOf" srcId="{EFD4F4EC-7B8C-4817-B822-553DAFDCB74D}" destId="{9C3C11EE-7F02-4A12-B21C-53D1F38C19EF}" srcOrd="0" destOrd="1" presId="urn:microsoft.com/office/officeart/2005/8/layout/vList2"/>
    <dgm:cxn modelId="{8DA4419E-47C7-4D45-93DE-C855D4FA81FA}" srcId="{9313E2A5-F8F3-4645-B798-E04351FBA83C}" destId="{CB9B2610-0C5B-4F71-A350-77C978C0FAE9}" srcOrd="2" destOrd="0" parTransId="{F7F6570A-B1E9-4071-85F8-A5719AC8072A}" sibTransId="{87ACA426-9CC5-4B13-BC54-7F5CDC6DECCA}"/>
    <dgm:cxn modelId="{246A501B-8212-41A0-86C3-DAF02A28F5B7}" srcId="{F7C7D9A5-5BB6-4B3F-AFE4-AD7A454AFE5D}" destId="{2FDF610F-7F7A-45FD-85D6-AA987F211AFE}" srcOrd="0" destOrd="0" parTransId="{97673485-4D7B-42D3-85B4-F8AB9317733A}" sibTransId="{00BFD088-61AF-466D-82B3-DF195BA44D4A}"/>
    <dgm:cxn modelId="{DE025A37-1484-436C-8A9C-4D5A5071F6A3}" srcId="{5812931F-50B1-421E-A22D-31F090A6F44C}" destId="{E4857E30-52FC-4816-BA43-DD653F4977B3}" srcOrd="3" destOrd="0" parTransId="{F3A2BF51-4C35-4529-ADB2-4C869E5D8256}" sibTransId="{DDD43E67-9EC5-452E-A581-F2126C0E2C3D}"/>
    <dgm:cxn modelId="{2CC145CC-A82C-4CC4-AA06-F2620769CF3E}" type="presOf" srcId="{2FDF610F-7F7A-45FD-85D6-AA987F211AFE}" destId="{AA81316E-0619-40F8-BA7B-7E958C478393}" srcOrd="0" destOrd="0" presId="urn:microsoft.com/office/officeart/2005/8/layout/vList2"/>
    <dgm:cxn modelId="{A9ECA65F-E17E-4379-81E2-ABF41631E012}" type="presOf" srcId="{AA0865CA-E299-4440-8A69-1B2AE55DC876}" destId="{443CDDB1-2ED8-4B8A-9A02-92FB44EEC606}" srcOrd="0" destOrd="0" presId="urn:microsoft.com/office/officeart/2005/8/layout/vList2"/>
    <dgm:cxn modelId="{A7F1F77A-CEC8-44BB-960D-E4C86E3F235F}" srcId="{9313E2A5-F8F3-4645-B798-E04351FBA83C}" destId="{AC6620B9-BABA-4973-AAE1-6426001974A8}" srcOrd="0" destOrd="0" parTransId="{4F0B2C34-ACE0-4B9D-9213-7ABE10E6B6EB}" sibTransId="{2C1A1222-C311-44B8-8741-72A6F339894D}"/>
    <dgm:cxn modelId="{24C1D3FF-3E67-4265-8E49-72578AD31814}" type="presOf" srcId="{451AA55B-5DC6-499B-BB40-C851CA5A0401}" destId="{443CDDB1-2ED8-4B8A-9A02-92FB44EEC606}" srcOrd="0" destOrd="3" presId="urn:microsoft.com/office/officeart/2005/8/layout/vList2"/>
    <dgm:cxn modelId="{A3BC27E6-6169-4D49-8B27-B5C89F1E91C6}" type="presOf" srcId="{D3B6F7F2-0CD9-4B9F-8819-FC7A084AE4D3}" destId="{DD4752CD-F474-488D-A60D-F8BB8A737AA6}" srcOrd="0" destOrd="2" presId="urn:microsoft.com/office/officeart/2005/8/layout/vList2"/>
    <dgm:cxn modelId="{46E370A8-9DEC-40E8-8DB4-DB16B95B22B5}" srcId="{5812931F-50B1-421E-A22D-31F090A6F44C}" destId="{9313E2A5-F8F3-4645-B798-E04351FBA83C}" srcOrd="2" destOrd="0" parTransId="{1F18F90C-EE8A-48F1-BBAF-40BA69804BDC}" sibTransId="{53254A34-D0E8-4C20-BEE4-C276BB67B3FE}"/>
    <dgm:cxn modelId="{34FB5E91-8A74-4E03-8400-4E9AA2E49C69}" type="presParOf" srcId="{C21C564B-104D-4AF6-8902-630DE4D59D62}" destId="{6BF237FF-53C3-42CE-988F-1753517B88C3}" srcOrd="0" destOrd="0" presId="urn:microsoft.com/office/officeart/2005/8/layout/vList2"/>
    <dgm:cxn modelId="{1D209318-CB1B-4184-9022-A140CE333133}" type="presParOf" srcId="{C21C564B-104D-4AF6-8902-630DE4D59D62}" destId="{AA81316E-0619-40F8-BA7B-7E958C478393}" srcOrd="1" destOrd="0" presId="urn:microsoft.com/office/officeart/2005/8/layout/vList2"/>
    <dgm:cxn modelId="{AC094574-3382-4B0C-81AF-33B61CCB954F}" type="presParOf" srcId="{C21C564B-104D-4AF6-8902-630DE4D59D62}" destId="{EEBFEF90-F6EC-4899-9216-A19378B2F13E}" srcOrd="2" destOrd="0" presId="urn:microsoft.com/office/officeart/2005/8/layout/vList2"/>
    <dgm:cxn modelId="{60C8B8E3-60ED-41F8-AF79-F05EA63253F0}" type="presParOf" srcId="{C21C564B-104D-4AF6-8902-630DE4D59D62}" destId="{DD4752CD-F474-488D-A60D-F8BB8A737AA6}" srcOrd="3" destOrd="0" presId="urn:microsoft.com/office/officeart/2005/8/layout/vList2"/>
    <dgm:cxn modelId="{A0884D2F-747D-4EAB-95D6-834A60E6A27F}" type="presParOf" srcId="{C21C564B-104D-4AF6-8902-630DE4D59D62}" destId="{71368D8D-8AFA-464B-9919-BD269FDC412B}" srcOrd="4" destOrd="0" presId="urn:microsoft.com/office/officeart/2005/8/layout/vList2"/>
    <dgm:cxn modelId="{A2D746B7-97FB-456E-85C8-500699D314DB}" type="presParOf" srcId="{C21C564B-104D-4AF6-8902-630DE4D59D62}" destId="{9C3C11EE-7F02-4A12-B21C-53D1F38C19EF}" srcOrd="5" destOrd="0" presId="urn:microsoft.com/office/officeart/2005/8/layout/vList2"/>
    <dgm:cxn modelId="{363E77E1-900A-49CF-A223-E3405940AC85}" type="presParOf" srcId="{C21C564B-104D-4AF6-8902-630DE4D59D62}" destId="{05262258-42A5-4801-9CCA-9CEE24C3E17D}" srcOrd="6" destOrd="0" presId="urn:microsoft.com/office/officeart/2005/8/layout/vList2"/>
    <dgm:cxn modelId="{9525586B-3A4E-4246-B08D-7E2D02B2D70C}" type="presParOf" srcId="{C21C564B-104D-4AF6-8902-630DE4D59D62}" destId="{443CDDB1-2ED8-4B8A-9A02-92FB44EEC606}" srcOrd="7"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BF237FF-53C3-42CE-988F-1753517B88C3}">
      <dsp:nvSpPr>
        <dsp:cNvPr id="0" name=""/>
        <dsp:cNvSpPr/>
      </dsp:nvSpPr>
      <dsp:spPr>
        <a:xfrm>
          <a:off x="0" y="57740"/>
          <a:ext cx="9134703" cy="3837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fr-FR" sz="1600" kern="1200" dirty="0" smtClean="0"/>
            <a:t>I. EXPLEO</a:t>
          </a:r>
          <a:endParaRPr lang="fr-FR" sz="1600" kern="1200" dirty="0"/>
        </a:p>
      </dsp:txBody>
      <dsp:txXfrm>
        <a:off x="18734" y="76474"/>
        <a:ext cx="9097235" cy="346292"/>
      </dsp:txXfrm>
    </dsp:sp>
    <dsp:sp modelId="{AA81316E-0619-40F8-BA7B-7E958C478393}">
      <dsp:nvSpPr>
        <dsp:cNvPr id="0" name=""/>
        <dsp:cNvSpPr/>
      </dsp:nvSpPr>
      <dsp:spPr>
        <a:xfrm>
          <a:off x="0" y="441500"/>
          <a:ext cx="9134703" cy="414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90027" tIns="20320" rIns="113792" bIns="20320" numCol="1" spcCol="1270" anchor="t" anchorCtr="0">
          <a:noAutofit/>
        </a:bodyPr>
        <a:lstStyle/>
        <a:p>
          <a:pPr marL="114300" lvl="1" indent="-114300" algn="l" defTabSz="533400">
            <a:lnSpc>
              <a:spcPct val="90000"/>
            </a:lnSpc>
            <a:spcBef>
              <a:spcPct val="0"/>
            </a:spcBef>
            <a:spcAft>
              <a:spcPct val="20000"/>
            </a:spcAft>
            <a:buChar char="••"/>
          </a:pPr>
          <a:r>
            <a:rPr lang="fr-FR" sz="1200" kern="1200" dirty="0" err="1" smtClean="0"/>
            <a:t>Company</a:t>
          </a:r>
          <a:r>
            <a:rPr lang="fr-FR" sz="1200" kern="1200" dirty="0" smtClean="0"/>
            <a:t> </a:t>
          </a:r>
          <a:r>
            <a:rPr lang="fr-FR" sz="1200" kern="1200" dirty="0" err="1" smtClean="0"/>
            <a:t>presentation</a:t>
          </a:r>
          <a:endParaRPr lang="fr-FR" sz="1200" kern="1200" dirty="0"/>
        </a:p>
        <a:p>
          <a:pPr marL="114300" lvl="1" indent="-114300" algn="l" defTabSz="533400">
            <a:lnSpc>
              <a:spcPct val="90000"/>
            </a:lnSpc>
            <a:spcBef>
              <a:spcPct val="0"/>
            </a:spcBef>
            <a:spcAft>
              <a:spcPct val="20000"/>
            </a:spcAft>
            <a:buChar char="••"/>
          </a:pPr>
          <a:r>
            <a:rPr lang="fr-FR" sz="1200" kern="1200" dirty="0" err="1" smtClean="0"/>
            <a:t>Subjects</a:t>
          </a:r>
          <a:r>
            <a:rPr lang="fr-FR" sz="1200" kern="1200" dirty="0" smtClean="0"/>
            <a:t> </a:t>
          </a:r>
          <a:r>
            <a:rPr lang="fr-FR" sz="1200" kern="1200" dirty="0" err="1" smtClean="0"/>
            <a:t>examples</a:t>
          </a:r>
          <a:endParaRPr lang="fr-FR" sz="1200" kern="1200" dirty="0"/>
        </a:p>
      </dsp:txBody>
      <dsp:txXfrm>
        <a:off x="0" y="441500"/>
        <a:ext cx="9134703" cy="414000"/>
      </dsp:txXfrm>
    </dsp:sp>
    <dsp:sp modelId="{EEBFEF90-F6EC-4899-9216-A19378B2F13E}">
      <dsp:nvSpPr>
        <dsp:cNvPr id="0" name=""/>
        <dsp:cNvSpPr/>
      </dsp:nvSpPr>
      <dsp:spPr>
        <a:xfrm>
          <a:off x="0" y="855500"/>
          <a:ext cx="9134703" cy="3837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fr-FR" sz="1600" kern="1200" dirty="0" smtClean="0"/>
            <a:t>II. Our use case</a:t>
          </a:r>
          <a:endParaRPr lang="fr-FR" sz="1600" kern="1200" dirty="0"/>
        </a:p>
      </dsp:txBody>
      <dsp:txXfrm>
        <a:off x="18734" y="874234"/>
        <a:ext cx="9097235" cy="346292"/>
      </dsp:txXfrm>
    </dsp:sp>
    <dsp:sp modelId="{DD4752CD-F474-488D-A60D-F8BB8A737AA6}">
      <dsp:nvSpPr>
        <dsp:cNvPr id="0" name=""/>
        <dsp:cNvSpPr/>
      </dsp:nvSpPr>
      <dsp:spPr>
        <a:xfrm>
          <a:off x="0" y="1239260"/>
          <a:ext cx="9134703" cy="6292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90027" tIns="20320" rIns="113792" bIns="20320" numCol="1" spcCol="1270" anchor="t" anchorCtr="0">
          <a:noAutofit/>
        </a:bodyPr>
        <a:lstStyle/>
        <a:p>
          <a:pPr marL="114300" lvl="1" indent="-114300" algn="l" defTabSz="533400">
            <a:lnSpc>
              <a:spcPct val="90000"/>
            </a:lnSpc>
            <a:spcBef>
              <a:spcPct val="0"/>
            </a:spcBef>
            <a:spcAft>
              <a:spcPct val="20000"/>
            </a:spcAft>
            <a:buChar char="••"/>
          </a:pPr>
          <a:r>
            <a:rPr lang="fr-FR" sz="1200" kern="1200" dirty="0" err="1" smtClean="0"/>
            <a:t>Presentation</a:t>
          </a:r>
          <a:endParaRPr lang="fr-FR" sz="1200" kern="1200" dirty="0"/>
        </a:p>
        <a:p>
          <a:pPr marL="114300" lvl="1" indent="-114300" algn="l" defTabSz="533400">
            <a:lnSpc>
              <a:spcPct val="90000"/>
            </a:lnSpc>
            <a:spcBef>
              <a:spcPct val="0"/>
            </a:spcBef>
            <a:spcAft>
              <a:spcPct val="20000"/>
            </a:spcAft>
            <a:buChar char="••"/>
          </a:pPr>
          <a:r>
            <a:rPr lang="fr-FR" sz="1200" kern="1200" dirty="0" smtClean="0"/>
            <a:t>Process</a:t>
          </a:r>
          <a:endParaRPr lang="fr-FR" sz="1200" kern="1200" dirty="0"/>
        </a:p>
        <a:p>
          <a:pPr marL="114300" lvl="1" indent="-114300" algn="l" defTabSz="533400">
            <a:lnSpc>
              <a:spcPct val="90000"/>
            </a:lnSpc>
            <a:spcBef>
              <a:spcPct val="0"/>
            </a:spcBef>
            <a:spcAft>
              <a:spcPct val="20000"/>
            </a:spcAft>
            <a:buChar char="••"/>
          </a:pPr>
          <a:r>
            <a:rPr lang="fr-FR" sz="1200" kern="1200" dirty="0" smtClean="0"/>
            <a:t>Data</a:t>
          </a:r>
          <a:endParaRPr lang="fr-FR" sz="1200" kern="1200" dirty="0"/>
        </a:p>
      </dsp:txBody>
      <dsp:txXfrm>
        <a:off x="0" y="1239260"/>
        <a:ext cx="9134703" cy="629280"/>
      </dsp:txXfrm>
    </dsp:sp>
    <dsp:sp modelId="{71368D8D-8AFA-464B-9919-BD269FDC412B}">
      <dsp:nvSpPr>
        <dsp:cNvPr id="0" name=""/>
        <dsp:cNvSpPr/>
      </dsp:nvSpPr>
      <dsp:spPr>
        <a:xfrm>
          <a:off x="0" y="1868540"/>
          <a:ext cx="9134703" cy="3837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fr-FR" sz="1600" kern="1200" dirty="0" smtClean="0"/>
            <a:t>III. </a:t>
          </a:r>
          <a:r>
            <a:rPr lang="fr-FR" sz="1600" kern="1200" dirty="0" err="1" smtClean="0"/>
            <a:t>What</a:t>
          </a:r>
          <a:r>
            <a:rPr lang="fr-FR" sz="1600" kern="1200" dirty="0" smtClean="0"/>
            <a:t> </a:t>
          </a:r>
          <a:r>
            <a:rPr lang="fr-FR" sz="1600" kern="1200" dirty="0" err="1" smtClean="0"/>
            <a:t>is</a:t>
          </a:r>
          <a:r>
            <a:rPr lang="fr-FR" sz="1600" kern="1200" dirty="0" smtClean="0"/>
            <a:t> </a:t>
          </a:r>
          <a:r>
            <a:rPr lang="fr-FR" sz="1600" kern="1200" dirty="0" err="1" smtClean="0"/>
            <a:t>text</a:t>
          </a:r>
          <a:r>
            <a:rPr lang="fr-FR" sz="1600" kern="1200" dirty="0" smtClean="0"/>
            <a:t> mining ?</a:t>
          </a:r>
          <a:endParaRPr lang="fr-FR" sz="1600" kern="1200" dirty="0" smtClean="0"/>
        </a:p>
      </dsp:txBody>
      <dsp:txXfrm>
        <a:off x="18734" y="1887274"/>
        <a:ext cx="9097235" cy="346292"/>
      </dsp:txXfrm>
    </dsp:sp>
    <dsp:sp modelId="{9C3C11EE-7F02-4A12-B21C-53D1F38C19EF}">
      <dsp:nvSpPr>
        <dsp:cNvPr id="0" name=""/>
        <dsp:cNvSpPr/>
      </dsp:nvSpPr>
      <dsp:spPr>
        <a:xfrm>
          <a:off x="0" y="2252300"/>
          <a:ext cx="9134703" cy="10267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90027" tIns="20320" rIns="113792" bIns="20320" numCol="1" spcCol="1270" anchor="t" anchorCtr="0">
          <a:noAutofit/>
        </a:bodyPr>
        <a:lstStyle/>
        <a:p>
          <a:pPr marL="114300" lvl="1" indent="-114300" algn="l" defTabSz="533400">
            <a:lnSpc>
              <a:spcPct val="90000"/>
            </a:lnSpc>
            <a:spcBef>
              <a:spcPct val="0"/>
            </a:spcBef>
            <a:spcAft>
              <a:spcPct val="20000"/>
            </a:spcAft>
            <a:buChar char="••"/>
          </a:pPr>
          <a:r>
            <a:rPr lang="fr-FR" sz="1200" kern="1200" dirty="0" err="1" smtClean="0"/>
            <a:t>Definition</a:t>
          </a:r>
          <a:endParaRPr lang="fr-FR" sz="1200" kern="1200" dirty="0"/>
        </a:p>
        <a:p>
          <a:pPr marL="114300" lvl="1" indent="-114300" algn="l" defTabSz="533400">
            <a:lnSpc>
              <a:spcPct val="90000"/>
            </a:lnSpc>
            <a:spcBef>
              <a:spcPct val="0"/>
            </a:spcBef>
            <a:spcAft>
              <a:spcPct val="20000"/>
            </a:spcAft>
            <a:buChar char="••"/>
          </a:pPr>
          <a:r>
            <a:rPr lang="fr-FR" sz="1200" kern="1200" dirty="0" err="1" smtClean="0"/>
            <a:t>Preprocessing</a:t>
          </a:r>
          <a:endParaRPr lang="fr-FR" sz="1200" kern="1200" dirty="0"/>
        </a:p>
        <a:p>
          <a:pPr marL="114300" lvl="1" indent="-114300" algn="l" defTabSz="533400">
            <a:lnSpc>
              <a:spcPct val="90000"/>
            </a:lnSpc>
            <a:spcBef>
              <a:spcPct val="0"/>
            </a:spcBef>
            <a:spcAft>
              <a:spcPct val="20000"/>
            </a:spcAft>
            <a:buChar char="••"/>
          </a:pPr>
          <a:r>
            <a:rPr lang="fr-FR" sz="1200" kern="1200" dirty="0" smtClean="0"/>
            <a:t>DTM</a:t>
          </a:r>
          <a:endParaRPr lang="fr-FR" sz="1200" kern="1200" dirty="0"/>
        </a:p>
        <a:p>
          <a:pPr marL="114300" lvl="1" indent="-114300" algn="l" defTabSz="533400">
            <a:lnSpc>
              <a:spcPct val="90000"/>
            </a:lnSpc>
            <a:spcBef>
              <a:spcPct val="0"/>
            </a:spcBef>
            <a:spcAft>
              <a:spcPct val="20000"/>
            </a:spcAft>
            <a:buChar char="••"/>
          </a:pPr>
          <a:r>
            <a:rPr lang="fr-FR" sz="1200" kern="1200" dirty="0" smtClean="0"/>
            <a:t>TFIDF</a:t>
          </a:r>
          <a:endParaRPr lang="fr-FR" sz="1200" kern="1200" dirty="0"/>
        </a:p>
        <a:p>
          <a:pPr marL="114300" lvl="1" indent="-114300" algn="l" defTabSz="533400">
            <a:lnSpc>
              <a:spcPct val="90000"/>
            </a:lnSpc>
            <a:spcBef>
              <a:spcPct val="0"/>
            </a:spcBef>
            <a:spcAft>
              <a:spcPct val="20000"/>
            </a:spcAft>
            <a:buChar char="••"/>
          </a:pPr>
          <a:r>
            <a:rPr lang="fr-FR" sz="1200" kern="1200" dirty="0" smtClean="0"/>
            <a:t>Dimension </a:t>
          </a:r>
          <a:r>
            <a:rPr lang="fr-FR" sz="1200" kern="1200" dirty="0" err="1" smtClean="0"/>
            <a:t>reduction</a:t>
          </a:r>
          <a:endParaRPr lang="fr-FR" sz="1200" kern="1200" dirty="0"/>
        </a:p>
      </dsp:txBody>
      <dsp:txXfrm>
        <a:off x="0" y="2252300"/>
        <a:ext cx="9134703" cy="1026720"/>
      </dsp:txXfrm>
    </dsp:sp>
    <dsp:sp modelId="{05262258-42A5-4801-9CCA-9CEE24C3E17D}">
      <dsp:nvSpPr>
        <dsp:cNvPr id="0" name=""/>
        <dsp:cNvSpPr/>
      </dsp:nvSpPr>
      <dsp:spPr>
        <a:xfrm>
          <a:off x="0" y="3279020"/>
          <a:ext cx="9134703" cy="3837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fr-FR" sz="1600" kern="1200" dirty="0" smtClean="0"/>
            <a:t>IV. Applications</a:t>
          </a:r>
        </a:p>
      </dsp:txBody>
      <dsp:txXfrm>
        <a:off x="18734" y="3297754"/>
        <a:ext cx="9097235" cy="346292"/>
      </dsp:txXfrm>
    </dsp:sp>
    <dsp:sp modelId="{443CDDB1-2ED8-4B8A-9A02-92FB44EEC606}">
      <dsp:nvSpPr>
        <dsp:cNvPr id="0" name=""/>
        <dsp:cNvSpPr/>
      </dsp:nvSpPr>
      <dsp:spPr>
        <a:xfrm>
          <a:off x="0" y="3662780"/>
          <a:ext cx="9134703" cy="82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90027" tIns="20320" rIns="113792" bIns="20320" numCol="1" spcCol="1270" anchor="t" anchorCtr="0">
          <a:noAutofit/>
        </a:bodyPr>
        <a:lstStyle/>
        <a:p>
          <a:pPr marL="114300" lvl="1" indent="-114300" algn="l" defTabSz="533400">
            <a:lnSpc>
              <a:spcPct val="90000"/>
            </a:lnSpc>
            <a:spcBef>
              <a:spcPct val="0"/>
            </a:spcBef>
            <a:spcAft>
              <a:spcPct val="20000"/>
            </a:spcAft>
            <a:buChar char="••"/>
          </a:pPr>
          <a:r>
            <a:rPr lang="fr-FR" sz="1200" kern="1200" dirty="0" smtClean="0"/>
            <a:t>Web </a:t>
          </a:r>
          <a:r>
            <a:rPr lang="fr-FR" sz="1200" kern="1200" dirty="0" err="1" smtClean="0"/>
            <a:t>scraping</a:t>
          </a:r>
          <a:endParaRPr lang="fr-FR" sz="1200" kern="1200" dirty="0" smtClean="0"/>
        </a:p>
        <a:p>
          <a:pPr marL="114300" lvl="1" indent="-114300" algn="l" defTabSz="533400">
            <a:lnSpc>
              <a:spcPct val="90000"/>
            </a:lnSpc>
            <a:spcBef>
              <a:spcPct val="0"/>
            </a:spcBef>
            <a:spcAft>
              <a:spcPct val="20000"/>
            </a:spcAft>
            <a:buChar char="••"/>
          </a:pPr>
          <a:r>
            <a:rPr lang="fr-FR" sz="1200" kern="1200" dirty="0" smtClean="0"/>
            <a:t>Topic modeling</a:t>
          </a:r>
        </a:p>
        <a:p>
          <a:pPr marL="114300" lvl="1" indent="-114300" algn="l" defTabSz="533400">
            <a:lnSpc>
              <a:spcPct val="90000"/>
            </a:lnSpc>
            <a:spcBef>
              <a:spcPct val="0"/>
            </a:spcBef>
            <a:spcAft>
              <a:spcPct val="20000"/>
            </a:spcAft>
            <a:buChar char="••"/>
          </a:pPr>
          <a:r>
            <a:rPr lang="fr-FR" sz="1200" kern="1200" dirty="0" smtClean="0"/>
            <a:t>Sentimental analysis</a:t>
          </a:r>
        </a:p>
        <a:p>
          <a:pPr marL="114300" lvl="1" indent="-114300" algn="l" defTabSz="533400">
            <a:lnSpc>
              <a:spcPct val="90000"/>
            </a:lnSpc>
            <a:spcBef>
              <a:spcPct val="0"/>
            </a:spcBef>
            <a:spcAft>
              <a:spcPct val="20000"/>
            </a:spcAft>
            <a:buChar char="••"/>
          </a:pPr>
          <a:endParaRPr lang="fr-FR" sz="1200" kern="1200" dirty="0"/>
        </a:p>
      </dsp:txBody>
      <dsp:txXfrm>
        <a:off x="0" y="3662780"/>
        <a:ext cx="9134703" cy="828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BF237FF-53C3-42CE-988F-1753517B88C3}">
      <dsp:nvSpPr>
        <dsp:cNvPr id="0" name=""/>
        <dsp:cNvSpPr/>
      </dsp:nvSpPr>
      <dsp:spPr>
        <a:xfrm>
          <a:off x="0" y="57740"/>
          <a:ext cx="9134703" cy="3837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fr-FR" sz="1600" b="1" kern="1200" dirty="0" smtClean="0"/>
            <a:t>I. EXPLEO</a:t>
          </a:r>
          <a:endParaRPr lang="fr-FR" sz="1600" b="1" kern="1200" dirty="0"/>
        </a:p>
      </dsp:txBody>
      <dsp:txXfrm>
        <a:off x="18734" y="76474"/>
        <a:ext cx="9097235" cy="346292"/>
      </dsp:txXfrm>
    </dsp:sp>
    <dsp:sp modelId="{AA81316E-0619-40F8-BA7B-7E958C478393}">
      <dsp:nvSpPr>
        <dsp:cNvPr id="0" name=""/>
        <dsp:cNvSpPr/>
      </dsp:nvSpPr>
      <dsp:spPr>
        <a:xfrm>
          <a:off x="0" y="441500"/>
          <a:ext cx="9134703" cy="414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90027" tIns="20320" rIns="113792" bIns="20320" numCol="1" spcCol="1270" anchor="t" anchorCtr="0">
          <a:noAutofit/>
        </a:bodyPr>
        <a:lstStyle/>
        <a:p>
          <a:pPr marL="114300" lvl="1" indent="-114300" algn="l" defTabSz="533400">
            <a:lnSpc>
              <a:spcPct val="90000"/>
            </a:lnSpc>
            <a:spcBef>
              <a:spcPct val="0"/>
            </a:spcBef>
            <a:spcAft>
              <a:spcPct val="20000"/>
            </a:spcAft>
            <a:buChar char="••"/>
          </a:pPr>
          <a:r>
            <a:rPr lang="fr-FR" sz="1200" b="1" kern="1200" dirty="0" err="1" smtClean="0"/>
            <a:t>Company</a:t>
          </a:r>
          <a:r>
            <a:rPr lang="fr-FR" sz="1200" b="1" kern="1200" dirty="0" smtClean="0"/>
            <a:t> </a:t>
          </a:r>
          <a:r>
            <a:rPr lang="fr-FR" sz="1200" b="1" kern="1200" dirty="0" err="1" smtClean="0"/>
            <a:t>presentation</a:t>
          </a:r>
          <a:endParaRPr lang="fr-FR" sz="1200" b="1" kern="1200" dirty="0"/>
        </a:p>
        <a:p>
          <a:pPr marL="114300" lvl="1" indent="-114300" algn="l" defTabSz="533400">
            <a:lnSpc>
              <a:spcPct val="90000"/>
            </a:lnSpc>
            <a:spcBef>
              <a:spcPct val="0"/>
            </a:spcBef>
            <a:spcAft>
              <a:spcPct val="20000"/>
            </a:spcAft>
            <a:buChar char="••"/>
          </a:pPr>
          <a:r>
            <a:rPr lang="fr-FR" sz="1200" b="1" kern="1200" dirty="0" err="1" smtClean="0"/>
            <a:t>Subjects</a:t>
          </a:r>
          <a:r>
            <a:rPr lang="fr-FR" sz="1200" b="1" kern="1200" dirty="0" smtClean="0"/>
            <a:t> </a:t>
          </a:r>
          <a:r>
            <a:rPr lang="fr-FR" sz="1200" b="1" kern="1200" dirty="0" err="1" smtClean="0"/>
            <a:t>examples</a:t>
          </a:r>
          <a:endParaRPr lang="fr-FR" sz="1200" b="1" kern="1200" dirty="0"/>
        </a:p>
      </dsp:txBody>
      <dsp:txXfrm>
        <a:off x="0" y="441500"/>
        <a:ext cx="9134703" cy="414000"/>
      </dsp:txXfrm>
    </dsp:sp>
    <dsp:sp modelId="{EEBFEF90-F6EC-4899-9216-A19378B2F13E}">
      <dsp:nvSpPr>
        <dsp:cNvPr id="0" name=""/>
        <dsp:cNvSpPr/>
      </dsp:nvSpPr>
      <dsp:spPr>
        <a:xfrm>
          <a:off x="0" y="855500"/>
          <a:ext cx="9134703" cy="3837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fr-FR" sz="1600" kern="1200" dirty="0" smtClean="0"/>
            <a:t>II. Our use case</a:t>
          </a:r>
          <a:endParaRPr lang="fr-FR" sz="1600" kern="1200" dirty="0"/>
        </a:p>
      </dsp:txBody>
      <dsp:txXfrm>
        <a:off x="18734" y="874234"/>
        <a:ext cx="9097235" cy="346292"/>
      </dsp:txXfrm>
    </dsp:sp>
    <dsp:sp modelId="{DD4752CD-F474-488D-A60D-F8BB8A737AA6}">
      <dsp:nvSpPr>
        <dsp:cNvPr id="0" name=""/>
        <dsp:cNvSpPr/>
      </dsp:nvSpPr>
      <dsp:spPr>
        <a:xfrm>
          <a:off x="0" y="1239260"/>
          <a:ext cx="9134703" cy="6292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90027" tIns="20320" rIns="113792" bIns="20320" numCol="1" spcCol="1270" anchor="t" anchorCtr="0">
          <a:noAutofit/>
        </a:bodyPr>
        <a:lstStyle/>
        <a:p>
          <a:pPr marL="114300" lvl="1" indent="-114300" algn="l" defTabSz="533400">
            <a:lnSpc>
              <a:spcPct val="90000"/>
            </a:lnSpc>
            <a:spcBef>
              <a:spcPct val="0"/>
            </a:spcBef>
            <a:spcAft>
              <a:spcPct val="20000"/>
            </a:spcAft>
            <a:buChar char="••"/>
          </a:pPr>
          <a:r>
            <a:rPr lang="fr-FR" sz="1200" kern="1200" dirty="0" err="1" smtClean="0"/>
            <a:t>Presentation</a:t>
          </a:r>
          <a:endParaRPr lang="fr-FR" sz="1200" kern="1200" dirty="0"/>
        </a:p>
        <a:p>
          <a:pPr marL="114300" lvl="1" indent="-114300" algn="l" defTabSz="533400">
            <a:lnSpc>
              <a:spcPct val="90000"/>
            </a:lnSpc>
            <a:spcBef>
              <a:spcPct val="0"/>
            </a:spcBef>
            <a:spcAft>
              <a:spcPct val="20000"/>
            </a:spcAft>
            <a:buChar char="••"/>
          </a:pPr>
          <a:r>
            <a:rPr lang="fr-FR" sz="1200" kern="1200" dirty="0" smtClean="0"/>
            <a:t>Process</a:t>
          </a:r>
          <a:endParaRPr lang="fr-FR" sz="1200" kern="1200" dirty="0"/>
        </a:p>
        <a:p>
          <a:pPr marL="114300" lvl="1" indent="-114300" algn="l" defTabSz="533400">
            <a:lnSpc>
              <a:spcPct val="90000"/>
            </a:lnSpc>
            <a:spcBef>
              <a:spcPct val="0"/>
            </a:spcBef>
            <a:spcAft>
              <a:spcPct val="20000"/>
            </a:spcAft>
            <a:buChar char="••"/>
          </a:pPr>
          <a:r>
            <a:rPr lang="fr-FR" sz="1200" kern="1200" dirty="0" smtClean="0"/>
            <a:t>Data</a:t>
          </a:r>
          <a:endParaRPr lang="fr-FR" sz="1200" kern="1200" dirty="0"/>
        </a:p>
      </dsp:txBody>
      <dsp:txXfrm>
        <a:off x="0" y="1239260"/>
        <a:ext cx="9134703" cy="629280"/>
      </dsp:txXfrm>
    </dsp:sp>
    <dsp:sp modelId="{71368D8D-8AFA-464B-9919-BD269FDC412B}">
      <dsp:nvSpPr>
        <dsp:cNvPr id="0" name=""/>
        <dsp:cNvSpPr/>
      </dsp:nvSpPr>
      <dsp:spPr>
        <a:xfrm>
          <a:off x="0" y="1868540"/>
          <a:ext cx="9134703" cy="3837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fr-FR" sz="1600" kern="1200" dirty="0" smtClean="0"/>
            <a:t>III. </a:t>
          </a:r>
          <a:r>
            <a:rPr lang="fr-FR" sz="1600" kern="1200" dirty="0" err="1" smtClean="0"/>
            <a:t>What</a:t>
          </a:r>
          <a:r>
            <a:rPr lang="fr-FR" sz="1600" kern="1200" dirty="0" smtClean="0"/>
            <a:t> </a:t>
          </a:r>
          <a:r>
            <a:rPr lang="fr-FR" sz="1600" kern="1200" dirty="0" err="1" smtClean="0"/>
            <a:t>is</a:t>
          </a:r>
          <a:r>
            <a:rPr lang="fr-FR" sz="1600" kern="1200" dirty="0" smtClean="0"/>
            <a:t> </a:t>
          </a:r>
          <a:r>
            <a:rPr lang="fr-FR" sz="1600" kern="1200" dirty="0" err="1" smtClean="0"/>
            <a:t>text</a:t>
          </a:r>
          <a:r>
            <a:rPr lang="fr-FR" sz="1600" kern="1200" dirty="0" smtClean="0"/>
            <a:t> mining ?</a:t>
          </a:r>
          <a:endParaRPr lang="fr-FR" sz="1600" kern="1200" dirty="0" smtClean="0"/>
        </a:p>
      </dsp:txBody>
      <dsp:txXfrm>
        <a:off x="18734" y="1887274"/>
        <a:ext cx="9097235" cy="346292"/>
      </dsp:txXfrm>
    </dsp:sp>
    <dsp:sp modelId="{9C3C11EE-7F02-4A12-B21C-53D1F38C19EF}">
      <dsp:nvSpPr>
        <dsp:cNvPr id="0" name=""/>
        <dsp:cNvSpPr/>
      </dsp:nvSpPr>
      <dsp:spPr>
        <a:xfrm>
          <a:off x="0" y="2252300"/>
          <a:ext cx="9134703" cy="10267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90027" tIns="20320" rIns="113792" bIns="20320" numCol="1" spcCol="1270" anchor="t" anchorCtr="0">
          <a:noAutofit/>
        </a:bodyPr>
        <a:lstStyle/>
        <a:p>
          <a:pPr marL="114300" lvl="1" indent="-114300" algn="l" defTabSz="533400">
            <a:lnSpc>
              <a:spcPct val="90000"/>
            </a:lnSpc>
            <a:spcBef>
              <a:spcPct val="0"/>
            </a:spcBef>
            <a:spcAft>
              <a:spcPct val="20000"/>
            </a:spcAft>
            <a:buChar char="••"/>
          </a:pPr>
          <a:r>
            <a:rPr lang="fr-FR" sz="1200" kern="1200" dirty="0" err="1" smtClean="0"/>
            <a:t>Definition</a:t>
          </a:r>
          <a:endParaRPr lang="fr-FR" sz="1200" kern="1200" dirty="0"/>
        </a:p>
        <a:p>
          <a:pPr marL="114300" lvl="1" indent="-114300" algn="l" defTabSz="533400">
            <a:lnSpc>
              <a:spcPct val="90000"/>
            </a:lnSpc>
            <a:spcBef>
              <a:spcPct val="0"/>
            </a:spcBef>
            <a:spcAft>
              <a:spcPct val="20000"/>
            </a:spcAft>
            <a:buChar char="••"/>
          </a:pPr>
          <a:r>
            <a:rPr lang="fr-FR" sz="1200" kern="1200" dirty="0" err="1" smtClean="0"/>
            <a:t>Preprocessing</a:t>
          </a:r>
          <a:endParaRPr lang="fr-FR" sz="1200" kern="1200" dirty="0"/>
        </a:p>
        <a:p>
          <a:pPr marL="114300" lvl="1" indent="-114300" algn="l" defTabSz="533400">
            <a:lnSpc>
              <a:spcPct val="90000"/>
            </a:lnSpc>
            <a:spcBef>
              <a:spcPct val="0"/>
            </a:spcBef>
            <a:spcAft>
              <a:spcPct val="20000"/>
            </a:spcAft>
            <a:buChar char="••"/>
          </a:pPr>
          <a:r>
            <a:rPr lang="fr-FR" sz="1200" kern="1200" dirty="0" smtClean="0"/>
            <a:t>DTM</a:t>
          </a:r>
          <a:endParaRPr lang="fr-FR" sz="1200" kern="1200" dirty="0"/>
        </a:p>
        <a:p>
          <a:pPr marL="114300" lvl="1" indent="-114300" algn="l" defTabSz="533400">
            <a:lnSpc>
              <a:spcPct val="90000"/>
            </a:lnSpc>
            <a:spcBef>
              <a:spcPct val="0"/>
            </a:spcBef>
            <a:spcAft>
              <a:spcPct val="20000"/>
            </a:spcAft>
            <a:buChar char="••"/>
          </a:pPr>
          <a:r>
            <a:rPr lang="fr-FR" sz="1200" kern="1200" dirty="0" smtClean="0"/>
            <a:t>TFIDF</a:t>
          </a:r>
          <a:endParaRPr lang="fr-FR" sz="1200" kern="1200" dirty="0"/>
        </a:p>
        <a:p>
          <a:pPr marL="114300" lvl="1" indent="-114300" algn="l" defTabSz="533400">
            <a:lnSpc>
              <a:spcPct val="90000"/>
            </a:lnSpc>
            <a:spcBef>
              <a:spcPct val="0"/>
            </a:spcBef>
            <a:spcAft>
              <a:spcPct val="20000"/>
            </a:spcAft>
            <a:buChar char="••"/>
          </a:pPr>
          <a:r>
            <a:rPr lang="fr-FR" sz="1200" kern="1200" dirty="0" smtClean="0"/>
            <a:t>Dimension </a:t>
          </a:r>
          <a:r>
            <a:rPr lang="fr-FR" sz="1200" kern="1200" dirty="0" err="1" smtClean="0"/>
            <a:t>reduction</a:t>
          </a:r>
          <a:endParaRPr lang="fr-FR" sz="1200" kern="1200" dirty="0"/>
        </a:p>
      </dsp:txBody>
      <dsp:txXfrm>
        <a:off x="0" y="2252300"/>
        <a:ext cx="9134703" cy="1026720"/>
      </dsp:txXfrm>
    </dsp:sp>
    <dsp:sp modelId="{05262258-42A5-4801-9CCA-9CEE24C3E17D}">
      <dsp:nvSpPr>
        <dsp:cNvPr id="0" name=""/>
        <dsp:cNvSpPr/>
      </dsp:nvSpPr>
      <dsp:spPr>
        <a:xfrm>
          <a:off x="0" y="3279020"/>
          <a:ext cx="9134703" cy="3837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fr-FR" sz="1600" kern="1200" dirty="0" smtClean="0"/>
            <a:t>IV. Applications</a:t>
          </a:r>
        </a:p>
      </dsp:txBody>
      <dsp:txXfrm>
        <a:off x="18734" y="3297754"/>
        <a:ext cx="9097235" cy="346292"/>
      </dsp:txXfrm>
    </dsp:sp>
    <dsp:sp modelId="{443CDDB1-2ED8-4B8A-9A02-92FB44EEC606}">
      <dsp:nvSpPr>
        <dsp:cNvPr id="0" name=""/>
        <dsp:cNvSpPr/>
      </dsp:nvSpPr>
      <dsp:spPr>
        <a:xfrm>
          <a:off x="0" y="3662780"/>
          <a:ext cx="9134703" cy="82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90027" tIns="20320" rIns="113792" bIns="20320" numCol="1" spcCol="1270" anchor="t" anchorCtr="0">
          <a:noAutofit/>
        </a:bodyPr>
        <a:lstStyle/>
        <a:p>
          <a:pPr marL="114300" lvl="1" indent="-114300" algn="l" defTabSz="533400">
            <a:lnSpc>
              <a:spcPct val="90000"/>
            </a:lnSpc>
            <a:spcBef>
              <a:spcPct val="0"/>
            </a:spcBef>
            <a:spcAft>
              <a:spcPct val="20000"/>
            </a:spcAft>
            <a:buChar char="••"/>
          </a:pPr>
          <a:r>
            <a:rPr lang="fr-FR" sz="1200" kern="1200" dirty="0" smtClean="0"/>
            <a:t>Web </a:t>
          </a:r>
          <a:r>
            <a:rPr lang="fr-FR" sz="1200" kern="1200" dirty="0" err="1" smtClean="0"/>
            <a:t>scraping</a:t>
          </a:r>
          <a:endParaRPr lang="fr-FR" sz="1200" kern="1200" dirty="0" smtClean="0"/>
        </a:p>
        <a:p>
          <a:pPr marL="114300" lvl="1" indent="-114300" algn="l" defTabSz="533400">
            <a:lnSpc>
              <a:spcPct val="90000"/>
            </a:lnSpc>
            <a:spcBef>
              <a:spcPct val="0"/>
            </a:spcBef>
            <a:spcAft>
              <a:spcPct val="20000"/>
            </a:spcAft>
            <a:buChar char="••"/>
          </a:pPr>
          <a:r>
            <a:rPr lang="fr-FR" sz="1200" kern="1200" dirty="0" smtClean="0"/>
            <a:t>Topic modeling</a:t>
          </a:r>
        </a:p>
        <a:p>
          <a:pPr marL="114300" lvl="1" indent="-114300" algn="l" defTabSz="533400">
            <a:lnSpc>
              <a:spcPct val="90000"/>
            </a:lnSpc>
            <a:spcBef>
              <a:spcPct val="0"/>
            </a:spcBef>
            <a:spcAft>
              <a:spcPct val="20000"/>
            </a:spcAft>
            <a:buChar char="••"/>
          </a:pPr>
          <a:r>
            <a:rPr lang="fr-FR" sz="1200" kern="1200" dirty="0" smtClean="0"/>
            <a:t>Sentimental analysis</a:t>
          </a:r>
        </a:p>
        <a:p>
          <a:pPr marL="114300" lvl="1" indent="-114300" algn="l" defTabSz="533400">
            <a:lnSpc>
              <a:spcPct val="90000"/>
            </a:lnSpc>
            <a:spcBef>
              <a:spcPct val="0"/>
            </a:spcBef>
            <a:spcAft>
              <a:spcPct val="20000"/>
            </a:spcAft>
            <a:buChar char="••"/>
          </a:pPr>
          <a:endParaRPr lang="fr-FR" sz="1200" kern="1200" dirty="0"/>
        </a:p>
      </dsp:txBody>
      <dsp:txXfrm>
        <a:off x="0" y="3662780"/>
        <a:ext cx="9134703" cy="828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BF237FF-53C3-42CE-988F-1753517B88C3}">
      <dsp:nvSpPr>
        <dsp:cNvPr id="0" name=""/>
        <dsp:cNvSpPr/>
      </dsp:nvSpPr>
      <dsp:spPr>
        <a:xfrm>
          <a:off x="0" y="57740"/>
          <a:ext cx="9134703" cy="3837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fr-FR" sz="1600" kern="1200" dirty="0" smtClean="0"/>
            <a:t>I. EXPLEO</a:t>
          </a:r>
          <a:endParaRPr lang="fr-FR" sz="1600" kern="1200" dirty="0"/>
        </a:p>
      </dsp:txBody>
      <dsp:txXfrm>
        <a:off x="18734" y="76474"/>
        <a:ext cx="9097235" cy="346292"/>
      </dsp:txXfrm>
    </dsp:sp>
    <dsp:sp modelId="{AA81316E-0619-40F8-BA7B-7E958C478393}">
      <dsp:nvSpPr>
        <dsp:cNvPr id="0" name=""/>
        <dsp:cNvSpPr/>
      </dsp:nvSpPr>
      <dsp:spPr>
        <a:xfrm>
          <a:off x="0" y="441500"/>
          <a:ext cx="9134703" cy="414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90027" tIns="20320" rIns="113792" bIns="20320" numCol="1" spcCol="1270" anchor="t" anchorCtr="0">
          <a:noAutofit/>
        </a:bodyPr>
        <a:lstStyle/>
        <a:p>
          <a:pPr marL="114300" lvl="1" indent="-114300" algn="l" defTabSz="533400">
            <a:lnSpc>
              <a:spcPct val="90000"/>
            </a:lnSpc>
            <a:spcBef>
              <a:spcPct val="0"/>
            </a:spcBef>
            <a:spcAft>
              <a:spcPct val="20000"/>
            </a:spcAft>
            <a:buChar char="••"/>
          </a:pPr>
          <a:r>
            <a:rPr lang="fr-FR" sz="1200" kern="1200" dirty="0" err="1" smtClean="0"/>
            <a:t>Company</a:t>
          </a:r>
          <a:r>
            <a:rPr lang="fr-FR" sz="1200" kern="1200" dirty="0" smtClean="0"/>
            <a:t> </a:t>
          </a:r>
          <a:r>
            <a:rPr lang="fr-FR" sz="1200" kern="1200" dirty="0" err="1" smtClean="0"/>
            <a:t>presentation</a:t>
          </a:r>
          <a:endParaRPr lang="fr-FR" sz="1200" kern="1200" dirty="0"/>
        </a:p>
        <a:p>
          <a:pPr marL="114300" lvl="1" indent="-114300" algn="l" defTabSz="533400">
            <a:lnSpc>
              <a:spcPct val="90000"/>
            </a:lnSpc>
            <a:spcBef>
              <a:spcPct val="0"/>
            </a:spcBef>
            <a:spcAft>
              <a:spcPct val="20000"/>
            </a:spcAft>
            <a:buChar char="••"/>
          </a:pPr>
          <a:r>
            <a:rPr lang="fr-FR" sz="1200" kern="1200" dirty="0" err="1" smtClean="0"/>
            <a:t>Subjects</a:t>
          </a:r>
          <a:r>
            <a:rPr lang="fr-FR" sz="1200" kern="1200" dirty="0" smtClean="0"/>
            <a:t> </a:t>
          </a:r>
          <a:r>
            <a:rPr lang="fr-FR" sz="1200" kern="1200" dirty="0" err="1" smtClean="0"/>
            <a:t>examples</a:t>
          </a:r>
          <a:endParaRPr lang="fr-FR" sz="1200" kern="1200" dirty="0"/>
        </a:p>
      </dsp:txBody>
      <dsp:txXfrm>
        <a:off x="0" y="441500"/>
        <a:ext cx="9134703" cy="414000"/>
      </dsp:txXfrm>
    </dsp:sp>
    <dsp:sp modelId="{EEBFEF90-F6EC-4899-9216-A19378B2F13E}">
      <dsp:nvSpPr>
        <dsp:cNvPr id="0" name=""/>
        <dsp:cNvSpPr/>
      </dsp:nvSpPr>
      <dsp:spPr>
        <a:xfrm>
          <a:off x="0" y="855500"/>
          <a:ext cx="9134703" cy="3837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fr-FR" sz="1600" b="1" kern="1200" dirty="0" smtClean="0"/>
            <a:t>II. Our use case</a:t>
          </a:r>
          <a:endParaRPr lang="fr-FR" sz="1600" b="1" kern="1200" dirty="0"/>
        </a:p>
      </dsp:txBody>
      <dsp:txXfrm>
        <a:off x="18734" y="874234"/>
        <a:ext cx="9097235" cy="346292"/>
      </dsp:txXfrm>
    </dsp:sp>
    <dsp:sp modelId="{DD4752CD-F474-488D-A60D-F8BB8A737AA6}">
      <dsp:nvSpPr>
        <dsp:cNvPr id="0" name=""/>
        <dsp:cNvSpPr/>
      </dsp:nvSpPr>
      <dsp:spPr>
        <a:xfrm>
          <a:off x="0" y="1239260"/>
          <a:ext cx="9134703" cy="6292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90027" tIns="20320" rIns="113792" bIns="20320" numCol="1" spcCol="1270" anchor="t" anchorCtr="0">
          <a:noAutofit/>
        </a:bodyPr>
        <a:lstStyle/>
        <a:p>
          <a:pPr marL="114300" lvl="1" indent="-114300" algn="l" defTabSz="533400">
            <a:lnSpc>
              <a:spcPct val="90000"/>
            </a:lnSpc>
            <a:spcBef>
              <a:spcPct val="0"/>
            </a:spcBef>
            <a:spcAft>
              <a:spcPct val="20000"/>
            </a:spcAft>
            <a:buChar char="••"/>
          </a:pPr>
          <a:r>
            <a:rPr lang="fr-FR" sz="1200" b="1" kern="1200" dirty="0" err="1" smtClean="0"/>
            <a:t>Presentation</a:t>
          </a:r>
          <a:endParaRPr lang="fr-FR" sz="1200" b="1" kern="1200" dirty="0"/>
        </a:p>
        <a:p>
          <a:pPr marL="114300" lvl="1" indent="-114300" algn="l" defTabSz="533400">
            <a:lnSpc>
              <a:spcPct val="90000"/>
            </a:lnSpc>
            <a:spcBef>
              <a:spcPct val="0"/>
            </a:spcBef>
            <a:spcAft>
              <a:spcPct val="20000"/>
            </a:spcAft>
            <a:buChar char="••"/>
          </a:pPr>
          <a:r>
            <a:rPr lang="fr-FR" sz="1200" b="1" kern="1200" dirty="0" smtClean="0"/>
            <a:t>Process</a:t>
          </a:r>
          <a:endParaRPr lang="fr-FR" sz="1200" b="1" kern="1200" dirty="0"/>
        </a:p>
        <a:p>
          <a:pPr marL="114300" lvl="1" indent="-114300" algn="l" defTabSz="533400">
            <a:lnSpc>
              <a:spcPct val="90000"/>
            </a:lnSpc>
            <a:spcBef>
              <a:spcPct val="0"/>
            </a:spcBef>
            <a:spcAft>
              <a:spcPct val="20000"/>
            </a:spcAft>
            <a:buChar char="••"/>
          </a:pPr>
          <a:r>
            <a:rPr lang="fr-FR" sz="1200" b="1" kern="1200" dirty="0" smtClean="0"/>
            <a:t>Data</a:t>
          </a:r>
          <a:endParaRPr lang="fr-FR" sz="1200" b="1" kern="1200" dirty="0"/>
        </a:p>
      </dsp:txBody>
      <dsp:txXfrm>
        <a:off x="0" y="1239260"/>
        <a:ext cx="9134703" cy="629280"/>
      </dsp:txXfrm>
    </dsp:sp>
    <dsp:sp modelId="{71368D8D-8AFA-464B-9919-BD269FDC412B}">
      <dsp:nvSpPr>
        <dsp:cNvPr id="0" name=""/>
        <dsp:cNvSpPr/>
      </dsp:nvSpPr>
      <dsp:spPr>
        <a:xfrm>
          <a:off x="0" y="1868540"/>
          <a:ext cx="9134703" cy="3837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fr-FR" sz="1600" kern="1200" dirty="0" smtClean="0"/>
            <a:t>III. </a:t>
          </a:r>
          <a:r>
            <a:rPr lang="fr-FR" sz="1600" kern="1200" dirty="0" err="1" smtClean="0"/>
            <a:t>What</a:t>
          </a:r>
          <a:r>
            <a:rPr lang="fr-FR" sz="1600" kern="1200" dirty="0" smtClean="0"/>
            <a:t> </a:t>
          </a:r>
          <a:r>
            <a:rPr lang="fr-FR" sz="1600" kern="1200" dirty="0" err="1" smtClean="0"/>
            <a:t>is</a:t>
          </a:r>
          <a:r>
            <a:rPr lang="fr-FR" sz="1600" kern="1200" dirty="0" smtClean="0"/>
            <a:t> </a:t>
          </a:r>
          <a:r>
            <a:rPr lang="fr-FR" sz="1600" kern="1200" dirty="0" err="1" smtClean="0"/>
            <a:t>text</a:t>
          </a:r>
          <a:r>
            <a:rPr lang="fr-FR" sz="1600" kern="1200" dirty="0" smtClean="0"/>
            <a:t> mining ?</a:t>
          </a:r>
          <a:endParaRPr lang="fr-FR" sz="1600" kern="1200" dirty="0" smtClean="0"/>
        </a:p>
      </dsp:txBody>
      <dsp:txXfrm>
        <a:off x="18734" y="1887274"/>
        <a:ext cx="9097235" cy="346292"/>
      </dsp:txXfrm>
    </dsp:sp>
    <dsp:sp modelId="{9C3C11EE-7F02-4A12-B21C-53D1F38C19EF}">
      <dsp:nvSpPr>
        <dsp:cNvPr id="0" name=""/>
        <dsp:cNvSpPr/>
      </dsp:nvSpPr>
      <dsp:spPr>
        <a:xfrm>
          <a:off x="0" y="2252300"/>
          <a:ext cx="9134703" cy="10267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90027" tIns="20320" rIns="113792" bIns="20320" numCol="1" spcCol="1270" anchor="t" anchorCtr="0">
          <a:noAutofit/>
        </a:bodyPr>
        <a:lstStyle/>
        <a:p>
          <a:pPr marL="114300" lvl="1" indent="-114300" algn="l" defTabSz="533400">
            <a:lnSpc>
              <a:spcPct val="90000"/>
            </a:lnSpc>
            <a:spcBef>
              <a:spcPct val="0"/>
            </a:spcBef>
            <a:spcAft>
              <a:spcPct val="20000"/>
            </a:spcAft>
            <a:buChar char="••"/>
          </a:pPr>
          <a:r>
            <a:rPr lang="fr-FR" sz="1200" kern="1200" dirty="0" err="1" smtClean="0"/>
            <a:t>Definition</a:t>
          </a:r>
          <a:endParaRPr lang="fr-FR" sz="1200" kern="1200" dirty="0"/>
        </a:p>
        <a:p>
          <a:pPr marL="114300" lvl="1" indent="-114300" algn="l" defTabSz="533400">
            <a:lnSpc>
              <a:spcPct val="90000"/>
            </a:lnSpc>
            <a:spcBef>
              <a:spcPct val="0"/>
            </a:spcBef>
            <a:spcAft>
              <a:spcPct val="20000"/>
            </a:spcAft>
            <a:buChar char="••"/>
          </a:pPr>
          <a:r>
            <a:rPr lang="fr-FR" sz="1200" kern="1200" dirty="0" err="1" smtClean="0"/>
            <a:t>Preprocessing</a:t>
          </a:r>
          <a:endParaRPr lang="fr-FR" sz="1200" kern="1200" dirty="0"/>
        </a:p>
        <a:p>
          <a:pPr marL="114300" lvl="1" indent="-114300" algn="l" defTabSz="533400">
            <a:lnSpc>
              <a:spcPct val="90000"/>
            </a:lnSpc>
            <a:spcBef>
              <a:spcPct val="0"/>
            </a:spcBef>
            <a:spcAft>
              <a:spcPct val="20000"/>
            </a:spcAft>
            <a:buChar char="••"/>
          </a:pPr>
          <a:r>
            <a:rPr lang="fr-FR" sz="1200" kern="1200" dirty="0" smtClean="0"/>
            <a:t>DTM</a:t>
          </a:r>
          <a:endParaRPr lang="fr-FR" sz="1200" kern="1200" dirty="0"/>
        </a:p>
        <a:p>
          <a:pPr marL="114300" lvl="1" indent="-114300" algn="l" defTabSz="533400">
            <a:lnSpc>
              <a:spcPct val="90000"/>
            </a:lnSpc>
            <a:spcBef>
              <a:spcPct val="0"/>
            </a:spcBef>
            <a:spcAft>
              <a:spcPct val="20000"/>
            </a:spcAft>
            <a:buChar char="••"/>
          </a:pPr>
          <a:r>
            <a:rPr lang="fr-FR" sz="1200" kern="1200" dirty="0" smtClean="0"/>
            <a:t>TFIDF</a:t>
          </a:r>
          <a:endParaRPr lang="fr-FR" sz="1200" kern="1200" dirty="0"/>
        </a:p>
        <a:p>
          <a:pPr marL="114300" lvl="1" indent="-114300" algn="l" defTabSz="533400">
            <a:lnSpc>
              <a:spcPct val="90000"/>
            </a:lnSpc>
            <a:spcBef>
              <a:spcPct val="0"/>
            </a:spcBef>
            <a:spcAft>
              <a:spcPct val="20000"/>
            </a:spcAft>
            <a:buChar char="••"/>
          </a:pPr>
          <a:r>
            <a:rPr lang="fr-FR" sz="1200" kern="1200" dirty="0" smtClean="0"/>
            <a:t>Dimension </a:t>
          </a:r>
          <a:r>
            <a:rPr lang="fr-FR" sz="1200" kern="1200" dirty="0" err="1" smtClean="0"/>
            <a:t>reduction</a:t>
          </a:r>
          <a:endParaRPr lang="fr-FR" sz="1200" kern="1200" dirty="0"/>
        </a:p>
      </dsp:txBody>
      <dsp:txXfrm>
        <a:off x="0" y="2252300"/>
        <a:ext cx="9134703" cy="1026720"/>
      </dsp:txXfrm>
    </dsp:sp>
    <dsp:sp modelId="{05262258-42A5-4801-9CCA-9CEE24C3E17D}">
      <dsp:nvSpPr>
        <dsp:cNvPr id="0" name=""/>
        <dsp:cNvSpPr/>
      </dsp:nvSpPr>
      <dsp:spPr>
        <a:xfrm>
          <a:off x="0" y="3279020"/>
          <a:ext cx="9134703" cy="3837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fr-FR" sz="1600" kern="1200" dirty="0" smtClean="0"/>
            <a:t>IV. Applications</a:t>
          </a:r>
        </a:p>
      </dsp:txBody>
      <dsp:txXfrm>
        <a:off x="18734" y="3297754"/>
        <a:ext cx="9097235" cy="346292"/>
      </dsp:txXfrm>
    </dsp:sp>
    <dsp:sp modelId="{443CDDB1-2ED8-4B8A-9A02-92FB44EEC606}">
      <dsp:nvSpPr>
        <dsp:cNvPr id="0" name=""/>
        <dsp:cNvSpPr/>
      </dsp:nvSpPr>
      <dsp:spPr>
        <a:xfrm>
          <a:off x="0" y="3662780"/>
          <a:ext cx="9134703" cy="82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90027" tIns="20320" rIns="113792" bIns="20320" numCol="1" spcCol="1270" anchor="t" anchorCtr="0">
          <a:noAutofit/>
        </a:bodyPr>
        <a:lstStyle/>
        <a:p>
          <a:pPr marL="114300" lvl="1" indent="-114300" algn="l" defTabSz="533400">
            <a:lnSpc>
              <a:spcPct val="90000"/>
            </a:lnSpc>
            <a:spcBef>
              <a:spcPct val="0"/>
            </a:spcBef>
            <a:spcAft>
              <a:spcPct val="20000"/>
            </a:spcAft>
            <a:buChar char="••"/>
          </a:pPr>
          <a:r>
            <a:rPr lang="fr-FR" sz="1200" kern="1200" dirty="0" smtClean="0"/>
            <a:t>Web </a:t>
          </a:r>
          <a:r>
            <a:rPr lang="fr-FR" sz="1200" kern="1200" dirty="0" err="1" smtClean="0"/>
            <a:t>scraping</a:t>
          </a:r>
          <a:endParaRPr lang="fr-FR" sz="1200" kern="1200" dirty="0" smtClean="0"/>
        </a:p>
        <a:p>
          <a:pPr marL="114300" lvl="1" indent="-114300" algn="l" defTabSz="533400">
            <a:lnSpc>
              <a:spcPct val="90000"/>
            </a:lnSpc>
            <a:spcBef>
              <a:spcPct val="0"/>
            </a:spcBef>
            <a:spcAft>
              <a:spcPct val="20000"/>
            </a:spcAft>
            <a:buChar char="••"/>
          </a:pPr>
          <a:r>
            <a:rPr lang="fr-FR" sz="1200" kern="1200" dirty="0" smtClean="0"/>
            <a:t>Topic modeling</a:t>
          </a:r>
        </a:p>
        <a:p>
          <a:pPr marL="114300" lvl="1" indent="-114300" algn="l" defTabSz="533400">
            <a:lnSpc>
              <a:spcPct val="90000"/>
            </a:lnSpc>
            <a:spcBef>
              <a:spcPct val="0"/>
            </a:spcBef>
            <a:spcAft>
              <a:spcPct val="20000"/>
            </a:spcAft>
            <a:buChar char="••"/>
          </a:pPr>
          <a:r>
            <a:rPr lang="fr-FR" sz="1200" kern="1200" dirty="0" smtClean="0"/>
            <a:t>Sentimental analysis</a:t>
          </a:r>
        </a:p>
        <a:p>
          <a:pPr marL="114300" lvl="1" indent="-114300" algn="l" defTabSz="533400">
            <a:lnSpc>
              <a:spcPct val="90000"/>
            </a:lnSpc>
            <a:spcBef>
              <a:spcPct val="0"/>
            </a:spcBef>
            <a:spcAft>
              <a:spcPct val="20000"/>
            </a:spcAft>
            <a:buChar char="••"/>
          </a:pPr>
          <a:endParaRPr lang="fr-FR" sz="1200" kern="1200" dirty="0"/>
        </a:p>
      </dsp:txBody>
      <dsp:txXfrm>
        <a:off x="0" y="3662780"/>
        <a:ext cx="9134703" cy="8280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BF237FF-53C3-42CE-988F-1753517B88C3}">
      <dsp:nvSpPr>
        <dsp:cNvPr id="0" name=""/>
        <dsp:cNvSpPr/>
      </dsp:nvSpPr>
      <dsp:spPr>
        <a:xfrm>
          <a:off x="0" y="57740"/>
          <a:ext cx="9134703" cy="3837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fr-FR" sz="1600" kern="1200" dirty="0" smtClean="0"/>
            <a:t>I. EXPLEO</a:t>
          </a:r>
          <a:endParaRPr lang="fr-FR" sz="1600" kern="1200" dirty="0"/>
        </a:p>
      </dsp:txBody>
      <dsp:txXfrm>
        <a:off x="18734" y="76474"/>
        <a:ext cx="9097235" cy="346292"/>
      </dsp:txXfrm>
    </dsp:sp>
    <dsp:sp modelId="{AA81316E-0619-40F8-BA7B-7E958C478393}">
      <dsp:nvSpPr>
        <dsp:cNvPr id="0" name=""/>
        <dsp:cNvSpPr/>
      </dsp:nvSpPr>
      <dsp:spPr>
        <a:xfrm>
          <a:off x="0" y="441500"/>
          <a:ext cx="9134703" cy="414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90027" tIns="20320" rIns="113792" bIns="20320" numCol="1" spcCol="1270" anchor="t" anchorCtr="0">
          <a:noAutofit/>
        </a:bodyPr>
        <a:lstStyle/>
        <a:p>
          <a:pPr marL="114300" lvl="1" indent="-114300" algn="l" defTabSz="533400">
            <a:lnSpc>
              <a:spcPct val="90000"/>
            </a:lnSpc>
            <a:spcBef>
              <a:spcPct val="0"/>
            </a:spcBef>
            <a:spcAft>
              <a:spcPct val="20000"/>
            </a:spcAft>
            <a:buChar char="••"/>
          </a:pPr>
          <a:r>
            <a:rPr lang="fr-FR" sz="1200" kern="1200" dirty="0" err="1" smtClean="0"/>
            <a:t>Company</a:t>
          </a:r>
          <a:r>
            <a:rPr lang="fr-FR" sz="1200" kern="1200" dirty="0" smtClean="0"/>
            <a:t> </a:t>
          </a:r>
          <a:r>
            <a:rPr lang="fr-FR" sz="1200" kern="1200" dirty="0" err="1" smtClean="0"/>
            <a:t>presentation</a:t>
          </a:r>
          <a:endParaRPr lang="fr-FR" sz="1200" kern="1200" dirty="0"/>
        </a:p>
        <a:p>
          <a:pPr marL="114300" lvl="1" indent="-114300" algn="l" defTabSz="533400">
            <a:lnSpc>
              <a:spcPct val="90000"/>
            </a:lnSpc>
            <a:spcBef>
              <a:spcPct val="0"/>
            </a:spcBef>
            <a:spcAft>
              <a:spcPct val="20000"/>
            </a:spcAft>
            <a:buChar char="••"/>
          </a:pPr>
          <a:r>
            <a:rPr lang="fr-FR" sz="1200" kern="1200" dirty="0" err="1" smtClean="0"/>
            <a:t>Subjects</a:t>
          </a:r>
          <a:r>
            <a:rPr lang="fr-FR" sz="1200" kern="1200" dirty="0" smtClean="0"/>
            <a:t> </a:t>
          </a:r>
          <a:r>
            <a:rPr lang="fr-FR" sz="1200" kern="1200" dirty="0" err="1" smtClean="0"/>
            <a:t>examples</a:t>
          </a:r>
          <a:endParaRPr lang="fr-FR" sz="1200" kern="1200" dirty="0"/>
        </a:p>
      </dsp:txBody>
      <dsp:txXfrm>
        <a:off x="0" y="441500"/>
        <a:ext cx="9134703" cy="414000"/>
      </dsp:txXfrm>
    </dsp:sp>
    <dsp:sp modelId="{EEBFEF90-F6EC-4899-9216-A19378B2F13E}">
      <dsp:nvSpPr>
        <dsp:cNvPr id="0" name=""/>
        <dsp:cNvSpPr/>
      </dsp:nvSpPr>
      <dsp:spPr>
        <a:xfrm>
          <a:off x="0" y="855500"/>
          <a:ext cx="9134703" cy="3837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fr-FR" sz="1600" kern="1200" dirty="0" smtClean="0"/>
            <a:t>II. Our use case</a:t>
          </a:r>
          <a:endParaRPr lang="fr-FR" sz="1600" kern="1200" dirty="0"/>
        </a:p>
      </dsp:txBody>
      <dsp:txXfrm>
        <a:off x="18734" y="874234"/>
        <a:ext cx="9097235" cy="346292"/>
      </dsp:txXfrm>
    </dsp:sp>
    <dsp:sp modelId="{DD4752CD-F474-488D-A60D-F8BB8A737AA6}">
      <dsp:nvSpPr>
        <dsp:cNvPr id="0" name=""/>
        <dsp:cNvSpPr/>
      </dsp:nvSpPr>
      <dsp:spPr>
        <a:xfrm>
          <a:off x="0" y="1239260"/>
          <a:ext cx="9134703" cy="6292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90027" tIns="20320" rIns="113792" bIns="20320" numCol="1" spcCol="1270" anchor="t" anchorCtr="0">
          <a:noAutofit/>
        </a:bodyPr>
        <a:lstStyle/>
        <a:p>
          <a:pPr marL="114300" lvl="1" indent="-114300" algn="l" defTabSz="533400">
            <a:lnSpc>
              <a:spcPct val="90000"/>
            </a:lnSpc>
            <a:spcBef>
              <a:spcPct val="0"/>
            </a:spcBef>
            <a:spcAft>
              <a:spcPct val="20000"/>
            </a:spcAft>
            <a:buChar char="••"/>
          </a:pPr>
          <a:r>
            <a:rPr lang="fr-FR" sz="1200" kern="1200" dirty="0" err="1" smtClean="0"/>
            <a:t>Presentation</a:t>
          </a:r>
          <a:endParaRPr lang="fr-FR" sz="1200" kern="1200" dirty="0"/>
        </a:p>
        <a:p>
          <a:pPr marL="114300" lvl="1" indent="-114300" algn="l" defTabSz="533400">
            <a:lnSpc>
              <a:spcPct val="90000"/>
            </a:lnSpc>
            <a:spcBef>
              <a:spcPct val="0"/>
            </a:spcBef>
            <a:spcAft>
              <a:spcPct val="20000"/>
            </a:spcAft>
            <a:buChar char="••"/>
          </a:pPr>
          <a:r>
            <a:rPr lang="fr-FR" sz="1200" kern="1200" dirty="0" smtClean="0"/>
            <a:t>Process</a:t>
          </a:r>
          <a:endParaRPr lang="fr-FR" sz="1200" kern="1200" dirty="0"/>
        </a:p>
        <a:p>
          <a:pPr marL="114300" lvl="1" indent="-114300" algn="l" defTabSz="533400">
            <a:lnSpc>
              <a:spcPct val="90000"/>
            </a:lnSpc>
            <a:spcBef>
              <a:spcPct val="0"/>
            </a:spcBef>
            <a:spcAft>
              <a:spcPct val="20000"/>
            </a:spcAft>
            <a:buChar char="••"/>
          </a:pPr>
          <a:r>
            <a:rPr lang="fr-FR" sz="1200" kern="1200" dirty="0" smtClean="0"/>
            <a:t>Data</a:t>
          </a:r>
          <a:endParaRPr lang="fr-FR" sz="1200" kern="1200" dirty="0"/>
        </a:p>
      </dsp:txBody>
      <dsp:txXfrm>
        <a:off x="0" y="1239260"/>
        <a:ext cx="9134703" cy="629280"/>
      </dsp:txXfrm>
    </dsp:sp>
    <dsp:sp modelId="{71368D8D-8AFA-464B-9919-BD269FDC412B}">
      <dsp:nvSpPr>
        <dsp:cNvPr id="0" name=""/>
        <dsp:cNvSpPr/>
      </dsp:nvSpPr>
      <dsp:spPr>
        <a:xfrm>
          <a:off x="0" y="1868540"/>
          <a:ext cx="9134703" cy="3837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fr-FR" sz="1600" b="1" kern="1200" dirty="0" smtClean="0"/>
            <a:t>III</a:t>
          </a:r>
          <a:r>
            <a:rPr lang="fr-FR" sz="1600" b="1" kern="1200" dirty="0" smtClean="0"/>
            <a:t>. </a:t>
          </a:r>
          <a:r>
            <a:rPr lang="fr-FR" sz="1600" b="1" kern="1200" dirty="0" err="1" smtClean="0"/>
            <a:t>What</a:t>
          </a:r>
          <a:r>
            <a:rPr lang="fr-FR" sz="1600" b="1" kern="1200" dirty="0" smtClean="0"/>
            <a:t> </a:t>
          </a:r>
          <a:r>
            <a:rPr lang="fr-FR" sz="1600" b="1" kern="1200" dirty="0" err="1" smtClean="0"/>
            <a:t>is</a:t>
          </a:r>
          <a:r>
            <a:rPr lang="fr-FR" sz="1600" b="1" kern="1200" dirty="0" smtClean="0"/>
            <a:t> </a:t>
          </a:r>
          <a:r>
            <a:rPr lang="fr-FR" sz="1600" b="1" kern="1200" dirty="0" err="1" smtClean="0"/>
            <a:t>text</a:t>
          </a:r>
          <a:r>
            <a:rPr lang="fr-FR" sz="1600" b="1" kern="1200" dirty="0" smtClean="0"/>
            <a:t> mining ?</a:t>
          </a:r>
          <a:endParaRPr lang="fr-FR" sz="1600" b="1" kern="1200" dirty="0" smtClean="0"/>
        </a:p>
      </dsp:txBody>
      <dsp:txXfrm>
        <a:off x="18734" y="1887274"/>
        <a:ext cx="9097235" cy="346292"/>
      </dsp:txXfrm>
    </dsp:sp>
    <dsp:sp modelId="{9C3C11EE-7F02-4A12-B21C-53D1F38C19EF}">
      <dsp:nvSpPr>
        <dsp:cNvPr id="0" name=""/>
        <dsp:cNvSpPr/>
      </dsp:nvSpPr>
      <dsp:spPr>
        <a:xfrm>
          <a:off x="0" y="2252300"/>
          <a:ext cx="9134703" cy="10267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90027" tIns="20320" rIns="113792" bIns="20320" numCol="1" spcCol="1270" anchor="t" anchorCtr="0">
          <a:noAutofit/>
        </a:bodyPr>
        <a:lstStyle/>
        <a:p>
          <a:pPr marL="114300" lvl="1" indent="-114300" algn="l" defTabSz="533400">
            <a:lnSpc>
              <a:spcPct val="90000"/>
            </a:lnSpc>
            <a:spcBef>
              <a:spcPct val="0"/>
            </a:spcBef>
            <a:spcAft>
              <a:spcPct val="20000"/>
            </a:spcAft>
            <a:buChar char="••"/>
          </a:pPr>
          <a:r>
            <a:rPr lang="fr-FR" sz="1200" b="1" kern="1200" dirty="0" err="1" smtClean="0"/>
            <a:t>Definition</a:t>
          </a:r>
          <a:endParaRPr lang="fr-FR" sz="1200" b="1" kern="1200" dirty="0"/>
        </a:p>
        <a:p>
          <a:pPr marL="114300" lvl="1" indent="-114300" algn="l" defTabSz="533400">
            <a:lnSpc>
              <a:spcPct val="90000"/>
            </a:lnSpc>
            <a:spcBef>
              <a:spcPct val="0"/>
            </a:spcBef>
            <a:spcAft>
              <a:spcPct val="20000"/>
            </a:spcAft>
            <a:buChar char="••"/>
          </a:pPr>
          <a:r>
            <a:rPr lang="fr-FR" sz="1200" b="1" kern="1200" dirty="0" err="1" smtClean="0"/>
            <a:t>Preprocessing</a:t>
          </a:r>
          <a:endParaRPr lang="fr-FR" sz="1200" b="1" kern="1200" dirty="0"/>
        </a:p>
        <a:p>
          <a:pPr marL="114300" lvl="1" indent="-114300" algn="l" defTabSz="533400">
            <a:lnSpc>
              <a:spcPct val="90000"/>
            </a:lnSpc>
            <a:spcBef>
              <a:spcPct val="0"/>
            </a:spcBef>
            <a:spcAft>
              <a:spcPct val="20000"/>
            </a:spcAft>
            <a:buChar char="••"/>
          </a:pPr>
          <a:r>
            <a:rPr lang="fr-FR" sz="1200" b="1" kern="1200" dirty="0" smtClean="0"/>
            <a:t>DTM</a:t>
          </a:r>
          <a:endParaRPr lang="fr-FR" sz="1200" b="1" kern="1200" dirty="0"/>
        </a:p>
        <a:p>
          <a:pPr marL="114300" lvl="1" indent="-114300" algn="l" defTabSz="533400">
            <a:lnSpc>
              <a:spcPct val="90000"/>
            </a:lnSpc>
            <a:spcBef>
              <a:spcPct val="0"/>
            </a:spcBef>
            <a:spcAft>
              <a:spcPct val="20000"/>
            </a:spcAft>
            <a:buChar char="••"/>
          </a:pPr>
          <a:r>
            <a:rPr lang="fr-FR" sz="1200" b="1" kern="1200" dirty="0" smtClean="0"/>
            <a:t>TFIDF</a:t>
          </a:r>
          <a:endParaRPr lang="fr-FR" sz="1200" b="1" kern="1200" dirty="0"/>
        </a:p>
        <a:p>
          <a:pPr marL="114300" lvl="1" indent="-114300" algn="l" defTabSz="533400">
            <a:lnSpc>
              <a:spcPct val="90000"/>
            </a:lnSpc>
            <a:spcBef>
              <a:spcPct val="0"/>
            </a:spcBef>
            <a:spcAft>
              <a:spcPct val="20000"/>
            </a:spcAft>
            <a:buChar char="••"/>
          </a:pPr>
          <a:r>
            <a:rPr lang="fr-FR" sz="1200" b="1" kern="1200" dirty="0" smtClean="0"/>
            <a:t>Dimension </a:t>
          </a:r>
          <a:r>
            <a:rPr lang="fr-FR" sz="1200" b="1" kern="1200" dirty="0" err="1" smtClean="0"/>
            <a:t>reduction</a:t>
          </a:r>
          <a:endParaRPr lang="fr-FR" sz="1200" b="1" kern="1200" dirty="0"/>
        </a:p>
      </dsp:txBody>
      <dsp:txXfrm>
        <a:off x="0" y="2252300"/>
        <a:ext cx="9134703" cy="1026720"/>
      </dsp:txXfrm>
    </dsp:sp>
    <dsp:sp modelId="{05262258-42A5-4801-9CCA-9CEE24C3E17D}">
      <dsp:nvSpPr>
        <dsp:cNvPr id="0" name=""/>
        <dsp:cNvSpPr/>
      </dsp:nvSpPr>
      <dsp:spPr>
        <a:xfrm>
          <a:off x="0" y="3279020"/>
          <a:ext cx="9134703" cy="3837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fr-FR" sz="1600" kern="1200" dirty="0" smtClean="0"/>
            <a:t>IV. Applications</a:t>
          </a:r>
        </a:p>
      </dsp:txBody>
      <dsp:txXfrm>
        <a:off x="18734" y="3297754"/>
        <a:ext cx="9097235" cy="346292"/>
      </dsp:txXfrm>
    </dsp:sp>
    <dsp:sp modelId="{443CDDB1-2ED8-4B8A-9A02-92FB44EEC606}">
      <dsp:nvSpPr>
        <dsp:cNvPr id="0" name=""/>
        <dsp:cNvSpPr/>
      </dsp:nvSpPr>
      <dsp:spPr>
        <a:xfrm>
          <a:off x="0" y="3662780"/>
          <a:ext cx="9134703" cy="82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90027" tIns="20320" rIns="113792" bIns="20320" numCol="1" spcCol="1270" anchor="t" anchorCtr="0">
          <a:noAutofit/>
        </a:bodyPr>
        <a:lstStyle/>
        <a:p>
          <a:pPr marL="114300" lvl="1" indent="-114300" algn="l" defTabSz="533400">
            <a:lnSpc>
              <a:spcPct val="90000"/>
            </a:lnSpc>
            <a:spcBef>
              <a:spcPct val="0"/>
            </a:spcBef>
            <a:spcAft>
              <a:spcPct val="20000"/>
            </a:spcAft>
            <a:buChar char="••"/>
          </a:pPr>
          <a:r>
            <a:rPr lang="fr-FR" sz="1200" kern="1200" dirty="0" smtClean="0"/>
            <a:t>Web </a:t>
          </a:r>
          <a:r>
            <a:rPr lang="fr-FR" sz="1200" kern="1200" dirty="0" err="1" smtClean="0"/>
            <a:t>scraping</a:t>
          </a:r>
          <a:endParaRPr lang="fr-FR" sz="1200" kern="1200" dirty="0" smtClean="0"/>
        </a:p>
        <a:p>
          <a:pPr marL="114300" lvl="1" indent="-114300" algn="l" defTabSz="533400">
            <a:lnSpc>
              <a:spcPct val="90000"/>
            </a:lnSpc>
            <a:spcBef>
              <a:spcPct val="0"/>
            </a:spcBef>
            <a:spcAft>
              <a:spcPct val="20000"/>
            </a:spcAft>
            <a:buChar char="••"/>
          </a:pPr>
          <a:r>
            <a:rPr lang="fr-FR" sz="1200" kern="1200" dirty="0" smtClean="0"/>
            <a:t>Topic modeling</a:t>
          </a:r>
        </a:p>
        <a:p>
          <a:pPr marL="114300" lvl="1" indent="-114300" algn="l" defTabSz="533400">
            <a:lnSpc>
              <a:spcPct val="90000"/>
            </a:lnSpc>
            <a:spcBef>
              <a:spcPct val="0"/>
            </a:spcBef>
            <a:spcAft>
              <a:spcPct val="20000"/>
            </a:spcAft>
            <a:buChar char="••"/>
          </a:pPr>
          <a:r>
            <a:rPr lang="fr-FR" sz="1200" kern="1200" dirty="0" smtClean="0"/>
            <a:t>Sentimental analysis</a:t>
          </a:r>
        </a:p>
        <a:p>
          <a:pPr marL="114300" lvl="1" indent="-114300" algn="l" defTabSz="533400">
            <a:lnSpc>
              <a:spcPct val="90000"/>
            </a:lnSpc>
            <a:spcBef>
              <a:spcPct val="0"/>
            </a:spcBef>
            <a:spcAft>
              <a:spcPct val="20000"/>
            </a:spcAft>
            <a:buChar char="••"/>
          </a:pPr>
          <a:endParaRPr lang="fr-FR" sz="1200" kern="1200" dirty="0"/>
        </a:p>
      </dsp:txBody>
      <dsp:txXfrm>
        <a:off x="0" y="3662780"/>
        <a:ext cx="9134703" cy="82800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BF237FF-53C3-42CE-988F-1753517B88C3}">
      <dsp:nvSpPr>
        <dsp:cNvPr id="0" name=""/>
        <dsp:cNvSpPr/>
      </dsp:nvSpPr>
      <dsp:spPr>
        <a:xfrm>
          <a:off x="0" y="57740"/>
          <a:ext cx="9134703" cy="3837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fr-FR" sz="1600" kern="1200" dirty="0" smtClean="0"/>
            <a:t>I. EXPLEO</a:t>
          </a:r>
          <a:endParaRPr lang="fr-FR" sz="1600" kern="1200" dirty="0"/>
        </a:p>
      </dsp:txBody>
      <dsp:txXfrm>
        <a:off x="18734" y="76474"/>
        <a:ext cx="9097235" cy="346292"/>
      </dsp:txXfrm>
    </dsp:sp>
    <dsp:sp modelId="{AA81316E-0619-40F8-BA7B-7E958C478393}">
      <dsp:nvSpPr>
        <dsp:cNvPr id="0" name=""/>
        <dsp:cNvSpPr/>
      </dsp:nvSpPr>
      <dsp:spPr>
        <a:xfrm>
          <a:off x="0" y="441500"/>
          <a:ext cx="9134703" cy="414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90027" tIns="20320" rIns="113792" bIns="20320" numCol="1" spcCol="1270" anchor="t" anchorCtr="0">
          <a:noAutofit/>
        </a:bodyPr>
        <a:lstStyle/>
        <a:p>
          <a:pPr marL="114300" lvl="1" indent="-114300" algn="l" defTabSz="533400">
            <a:lnSpc>
              <a:spcPct val="90000"/>
            </a:lnSpc>
            <a:spcBef>
              <a:spcPct val="0"/>
            </a:spcBef>
            <a:spcAft>
              <a:spcPct val="20000"/>
            </a:spcAft>
            <a:buChar char="••"/>
          </a:pPr>
          <a:r>
            <a:rPr lang="fr-FR" sz="1200" kern="1200" dirty="0" err="1" smtClean="0"/>
            <a:t>Company</a:t>
          </a:r>
          <a:r>
            <a:rPr lang="fr-FR" sz="1200" kern="1200" dirty="0" smtClean="0"/>
            <a:t> </a:t>
          </a:r>
          <a:r>
            <a:rPr lang="fr-FR" sz="1200" kern="1200" dirty="0" err="1" smtClean="0"/>
            <a:t>presentation</a:t>
          </a:r>
          <a:endParaRPr lang="fr-FR" sz="1200" kern="1200" dirty="0"/>
        </a:p>
        <a:p>
          <a:pPr marL="114300" lvl="1" indent="-114300" algn="l" defTabSz="533400">
            <a:lnSpc>
              <a:spcPct val="90000"/>
            </a:lnSpc>
            <a:spcBef>
              <a:spcPct val="0"/>
            </a:spcBef>
            <a:spcAft>
              <a:spcPct val="20000"/>
            </a:spcAft>
            <a:buChar char="••"/>
          </a:pPr>
          <a:r>
            <a:rPr lang="fr-FR" sz="1200" kern="1200" dirty="0" err="1" smtClean="0"/>
            <a:t>Subjects</a:t>
          </a:r>
          <a:r>
            <a:rPr lang="fr-FR" sz="1200" kern="1200" dirty="0" smtClean="0"/>
            <a:t> </a:t>
          </a:r>
          <a:r>
            <a:rPr lang="fr-FR" sz="1200" kern="1200" dirty="0" err="1" smtClean="0"/>
            <a:t>examples</a:t>
          </a:r>
          <a:endParaRPr lang="fr-FR" sz="1200" kern="1200" dirty="0"/>
        </a:p>
      </dsp:txBody>
      <dsp:txXfrm>
        <a:off x="0" y="441500"/>
        <a:ext cx="9134703" cy="414000"/>
      </dsp:txXfrm>
    </dsp:sp>
    <dsp:sp modelId="{EEBFEF90-F6EC-4899-9216-A19378B2F13E}">
      <dsp:nvSpPr>
        <dsp:cNvPr id="0" name=""/>
        <dsp:cNvSpPr/>
      </dsp:nvSpPr>
      <dsp:spPr>
        <a:xfrm>
          <a:off x="0" y="855500"/>
          <a:ext cx="9134703" cy="3837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fr-FR" sz="1600" kern="1200" dirty="0" smtClean="0"/>
            <a:t>II. Our use case</a:t>
          </a:r>
          <a:endParaRPr lang="fr-FR" sz="1600" kern="1200" dirty="0"/>
        </a:p>
      </dsp:txBody>
      <dsp:txXfrm>
        <a:off x="18734" y="874234"/>
        <a:ext cx="9097235" cy="346292"/>
      </dsp:txXfrm>
    </dsp:sp>
    <dsp:sp modelId="{DD4752CD-F474-488D-A60D-F8BB8A737AA6}">
      <dsp:nvSpPr>
        <dsp:cNvPr id="0" name=""/>
        <dsp:cNvSpPr/>
      </dsp:nvSpPr>
      <dsp:spPr>
        <a:xfrm>
          <a:off x="0" y="1239260"/>
          <a:ext cx="9134703" cy="6292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90027" tIns="20320" rIns="113792" bIns="20320" numCol="1" spcCol="1270" anchor="t" anchorCtr="0">
          <a:noAutofit/>
        </a:bodyPr>
        <a:lstStyle/>
        <a:p>
          <a:pPr marL="114300" lvl="1" indent="-114300" algn="l" defTabSz="533400">
            <a:lnSpc>
              <a:spcPct val="90000"/>
            </a:lnSpc>
            <a:spcBef>
              <a:spcPct val="0"/>
            </a:spcBef>
            <a:spcAft>
              <a:spcPct val="20000"/>
            </a:spcAft>
            <a:buChar char="••"/>
          </a:pPr>
          <a:r>
            <a:rPr lang="fr-FR" sz="1200" kern="1200" dirty="0" err="1" smtClean="0"/>
            <a:t>Presentation</a:t>
          </a:r>
          <a:endParaRPr lang="fr-FR" sz="1200" kern="1200" dirty="0"/>
        </a:p>
        <a:p>
          <a:pPr marL="114300" lvl="1" indent="-114300" algn="l" defTabSz="533400">
            <a:lnSpc>
              <a:spcPct val="90000"/>
            </a:lnSpc>
            <a:spcBef>
              <a:spcPct val="0"/>
            </a:spcBef>
            <a:spcAft>
              <a:spcPct val="20000"/>
            </a:spcAft>
            <a:buChar char="••"/>
          </a:pPr>
          <a:r>
            <a:rPr lang="fr-FR" sz="1200" kern="1200" dirty="0" smtClean="0"/>
            <a:t>Process</a:t>
          </a:r>
          <a:endParaRPr lang="fr-FR" sz="1200" kern="1200" dirty="0"/>
        </a:p>
        <a:p>
          <a:pPr marL="114300" lvl="1" indent="-114300" algn="l" defTabSz="533400">
            <a:lnSpc>
              <a:spcPct val="90000"/>
            </a:lnSpc>
            <a:spcBef>
              <a:spcPct val="0"/>
            </a:spcBef>
            <a:spcAft>
              <a:spcPct val="20000"/>
            </a:spcAft>
            <a:buChar char="••"/>
          </a:pPr>
          <a:r>
            <a:rPr lang="fr-FR" sz="1200" kern="1200" dirty="0" smtClean="0"/>
            <a:t>Data</a:t>
          </a:r>
          <a:endParaRPr lang="fr-FR" sz="1200" kern="1200" dirty="0"/>
        </a:p>
      </dsp:txBody>
      <dsp:txXfrm>
        <a:off x="0" y="1239260"/>
        <a:ext cx="9134703" cy="629280"/>
      </dsp:txXfrm>
    </dsp:sp>
    <dsp:sp modelId="{71368D8D-8AFA-464B-9919-BD269FDC412B}">
      <dsp:nvSpPr>
        <dsp:cNvPr id="0" name=""/>
        <dsp:cNvSpPr/>
      </dsp:nvSpPr>
      <dsp:spPr>
        <a:xfrm>
          <a:off x="0" y="1868540"/>
          <a:ext cx="9134703" cy="3837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fr-FR" sz="1600" kern="1200" dirty="0" smtClean="0"/>
            <a:t>III. </a:t>
          </a:r>
          <a:r>
            <a:rPr lang="fr-FR" sz="1600" kern="1200" dirty="0" err="1" smtClean="0"/>
            <a:t>What</a:t>
          </a:r>
          <a:r>
            <a:rPr lang="fr-FR" sz="1600" kern="1200" dirty="0" smtClean="0"/>
            <a:t> </a:t>
          </a:r>
          <a:r>
            <a:rPr lang="fr-FR" sz="1600" kern="1200" dirty="0" err="1" smtClean="0"/>
            <a:t>is</a:t>
          </a:r>
          <a:r>
            <a:rPr lang="fr-FR" sz="1600" kern="1200" dirty="0" smtClean="0"/>
            <a:t> </a:t>
          </a:r>
          <a:r>
            <a:rPr lang="fr-FR" sz="1600" kern="1200" dirty="0" err="1" smtClean="0"/>
            <a:t>text</a:t>
          </a:r>
          <a:r>
            <a:rPr lang="fr-FR" sz="1600" kern="1200" dirty="0" smtClean="0"/>
            <a:t> mining ?</a:t>
          </a:r>
          <a:endParaRPr lang="fr-FR" sz="1600" kern="1200" dirty="0" smtClean="0"/>
        </a:p>
      </dsp:txBody>
      <dsp:txXfrm>
        <a:off x="18734" y="1887274"/>
        <a:ext cx="9097235" cy="346292"/>
      </dsp:txXfrm>
    </dsp:sp>
    <dsp:sp modelId="{9C3C11EE-7F02-4A12-B21C-53D1F38C19EF}">
      <dsp:nvSpPr>
        <dsp:cNvPr id="0" name=""/>
        <dsp:cNvSpPr/>
      </dsp:nvSpPr>
      <dsp:spPr>
        <a:xfrm>
          <a:off x="0" y="2252300"/>
          <a:ext cx="9134703" cy="10267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90027" tIns="20320" rIns="113792" bIns="20320" numCol="1" spcCol="1270" anchor="t" anchorCtr="0">
          <a:noAutofit/>
        </a:bodyPr>
        <a:lstStyle/>
        <a:p>
          <a:pPr marL="114300" lvl="1" indent="-114300" algn="l" defTabSz="533400">
            <a:lnSpc>
              <a:spcPct val="90000"/>
            </a:lnSpc>
            <a:spcBef>
              <a:spcPct val="0"/>
            </a:spcBef>
            <a:spcAft>
              <a:spcPct val="20000"/>
            </a:spcAft>
            <a:buChar char="••"/>
          </a:pPr>
          <a:r>
            <a:rPr lang="fr-FR" sz="1200" kern="1200" dirty="0" err="1" smtClean="0"/>
            <a:t>Definition</a:t>
          </a:r>
          <a:endParaRPr lang="fr-FR" sz="1200" kern="1200" dirty="0"/>
        </a:p>
        <a:p>
          <a:pPr marL="114300" lvl="1" indent="-114300" algn="l" defTabSz="533400">
            <a:lnSpc>
              <a:spcPct val="90000"/>
            </a:lnSpc>
            <a:spcBef>
              <a:spcPct val="0"/>
            </a:spcBef>
            <a:spcAft>
              <a:spcPct val="20000"/>
            </a:spcAft>
            <a:buChar char="••"/>
          </a:pPr>
          <a:r>
            <a:rPr lang="fr-FR" sz="1200" kern="1200" dirty="0" err="1" smtClean="0"/>
            <a:t>Preprocessing</a:t>
          </a:r>
          <a:endParaRPr lang="fr-FR" sz="1200" kern="1200" dirty="0"/>
        </a:p>
        <a:p>
          <a:pPr marL="114300" lvl="1" indent="-114300" algn="l" defTabSz="533400">
            <a:lnSpc>
              <a:spcPct val="90000"/>
            </a:lnSpc>
            <a:spcBef>
              <a:spcPct val="0"/>
            </a:spcBef>
            <a:spcAft>
              <a:spcPct val="20000"/>
            </a:spcAft>
            <a:buChar char="••"/>
          </a:pPr>
          <a:r>
            <a:rPr lang="fr-FR" sz="1200" kern="1200" dirty="0" smtClean="0"/>
            <a:t>DTM</a:t>
          </a:r>
          <a:endParaRPr lang="fr-FR" sz="1200" kern="1200" dirty="0"/>
        </a:p>
        <a:p>
          <a:pPr marL="114300" lvl="1" indent="-114300" algn="l" defTabSz="533400">
            <a:lnSpc>
              <a:spcPct val="90000"/>
            </a:lnSpc>
            <a:spcBef>
              <a:spcPct val="0"/>
            </a:spcBef>
            <a:spcAft>
              <a:spcPct val="20000"/>
            </a:spcAft>
            <a:buChar char="••"/>
          </a:pPr>
          <a:r>
            <a:rPr lang="fr-FR" sz="1200" kern="1200" dirty="0" smtClean="0"/>
            <a:t>TFIDF</a:t>
          </a:r>
          <a:endParaRPr lang="fr-FR" sz="1200" kern="1200" dirty="0"/>
        </a:p>
        <a:p>
          <a:pPr marL="114300" lvl="1" indent="-114300" algn="l" defTabSz="533400">
            <a:lnSpc>
              <a:spcPct val="90000"/>
            </a:lnSpc>
            <a:spcBef>
              <a:spcPct val="0"/>
            </a:spcBef>
            <a:spcAft>
              <a:spcPct val="20000"/>
            </a:spcAft>
            <a:buChar char="••"/>
          </a:pPr>
          <a:r>
            <a:rPr lang="fr-FR" sz="1200" kern="1200" dirty="0" smtClean="0"/>
            <a:t>Dimension </a:t>
          </a:r>
          <a:r>
            <a:rPr lang="fr-FR" sz="1200" kern="1200" dirty="0" err="1" smtClean="0"/>
            <a:t>reduction</a:t>
          </a:r>
          <a:endParaRPr lang="fr-FR" sz="1200" kern="1200" dirty="0"/>
        </a:p>
      </dsp:txBody>
      <dsp:txXfrm>
        <a:off x="0" y="2252300"/>
        <a:ext cx="9134703" cy="1026720"/>
      </dsp:txXfrm>
    </dsp:sp>
    <dsp:sp modelId="{05262258-42A5-4801-9CCA-9CEE24C3E17D}">
      <dsp:nvSpPr>
        <dsp:cNvPr id="0" name=""/>
        <dsp:cNvSpPr/>
      </dsp:nvSpPr>
      <dsp:spPr>
        <a:xfrm>
          <a:off x="0" y="3279020"/>
          <a:ext cx="9134703" cy="3837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fr-FR" sz="1600" b="1" kern="1200" dirty="0" smtClean="0"/>
            <a:t>IV. Applications</a:t>
          </a:r>
        </a:p>
      </dsp:txBody>
      <dsp:txXfrm>
        <a:off x="18734" y="3297754"/>
        <a:ext cx="9097235" cy="346292"/>
      </dsp:txXfrm>
    </dsp:sp>
    <dsp:sp modelId="{443CDDB1-2ED8-4B8A-9A02-92FB44EEC606}">
      <dsp:nvSpPr>
        <dsp:cNvPr id="0" name=""/>
        <dsp:cNvSpPr/>
      </dsp:nvSpPr>
      <dsp:spPr>
        <a:xfrm>
          <a:off x="0" y="3662780"/>
          <a:ext cx="9134703" cy="82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90027" tIns="20320" rIns="113792" bIns="20320" numCol="1" spcCol="1270" anchor="t" anchorCtr="0">
          <a:noAutofit/>
        </a:bodyPr>
        <a:lstStyle/>
        <a:p>
          <a:pPr marL="114300" lvl="1" indent="-114300" algn="l" defTabSz="533400">
            <a:lnSpc>
              <a:spcPct val="90000"/>
            </a:lnSpc>
            <a:spcBef>
              <a:spcPct val="0"/>
            </a:spcBef>
            <a:spcAft>
              <a:spcPct val="20000"/>
            </a:spcAft>
            <a:buChar char="••"/>
          </a:pPr>
          <a:r>
            <a:rPr lang="fr-FR" sz="1200" b="1" kern="1200" dirty="0" smtClean="0"/>
            <a:t>Web </a:t>
          </a:r>
          <a:r>
            <a:rPr lang="fr-FR" sz="1200" b="1" kern="1200" dirty="0" err="1" smtClean="0"/>
            <a:t>scraping</a:t>
          </a:r>
          <a:endParaRPr lang="fr-FR" sz="1200" b="1" kern="1200" dirty="0" smtClean="0"/>
        </a:p>
        <a:p>
          <a:pPr marL="114300" lvl="1" indent="-114300" algn="l" defTabSz="533400">
            <a:lnSpc>
              <a:spcPct val="90000"/>
            </a:lnSpc>
            <a:spcBef>
              <a:spcPct val="0"/>
            </a:spcBef>
            <a:spcAft>
              <a:spcPct val="20000"/>
            </a:spcAft>
            <a:buChar char="••"/>
          </a:pPr>
          <a:r>
            <a:rPr lang="fr-FR" sz="1200" b="1" kern="1200" dirty="0" smtClean="0"/>
            <a:t>Topic modeling</a:t>
          </a:r>
        </a:p>
        <a:p>
          <a:pPr marL="114300" lvl="1" indent="-114300" algn="l" defTabSz="533400">
            <a:lnSpc>
              <a:spcPct val="90000"/>
            </a:lnSpc>
            <a:spcBef>
              <a:spcPct val="0"/>
            </a:spcBef>
            <a:spcAft>
              <a:spcPct val="20000"/>
            </a:spcAft>
            <a:buChar char="••"/>
          </a:pPr>
          <a:r>
            <a:rPr lang="fr-FR" sz="1200" b="1" kern="1200" dirty="0" smtClean="0"/>
            <a:t>Sentimental analysis</a:t>
          </a:r>
        </a:p>
        <a:p>
          <a:pPr marL="114300" lvl="1" indent="-114300" algn="l" defTabSz="533400">
            <a:lnSpc>
              <a:spcPct val="90000"/>
            </a:lnSpc>
            <a:spcBef>
              <a:spcPct val="0"/>
            </a:spcBef>
            <a:spcAft>
              <a:spcPct val="20000"/>
            </a:spcAft>
            <a:buChar char="••"/>
          </a:pPr>
          <a:endParaRPr lang="fr-FR" sz="1200" kern="1200" dirty="0"/>
        </a:p>
      </dsp:txBody>
      <dsp:txXfrm>
        <a:off x="0" y="3662780"/>
        <a:ext cx="9134703" cy="82800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9.png"/><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6" name="Image 12">
            <a:extLst>
              <a:ext uri="{FF2B5EF4-FFF2-40B4-BE49-F238E27FC236}">
                <a16:creationId xmlns:a16="http://schemas.microsoft.com/office/drawing/2014/main" id="{FDF90B2A-6B8D-2244-8DC9-BDE251A33CE4}"/>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4545356" y="8388615"/>
            <a:ext cx="1981388" cy="652774"/>
          </a:xfrm>
          <a:prstGeom prst="rect">
            <a:avLst/>
          </a:prstGeom>
        </p:spPr>
      </p:pic>
      <p:sp>
        <p:nvSpPr>
          <p:cNvPr id="11" name="Fußzeilenplatzhalter 10"/>
          <p:cNvSpPr>
            <a:spLocks noGrp="1"/>
          </p:cNvSpPr>
          <p:nvPr>
            <p:ph type="ftr" sz="quarter" idx="2"/>
          </p:nvPr>
        </p:nvSpPr>
        <p:spPr>
          <a:xfrm>
            <a:off x="323682" y="8575889"/>
            <a:ext cx="2971800" cy="278226"/>
          </a:xfrm>
          <a:prstGeom prst="rect">
            <a:avLst/>
          </a:prstGeom>
        </p:spPr>
        <p:txBody>
          <a:bodyPr vert="horz" lIns="91440" tIns="45720" rIns="91440" bIns="45720" rtlCol="0" anchor="b"/>
          <a:lstStyle>
            <a:lvl1pPr algn="l">
              <a:defRPr sz="1200"/>
            </a:lvl1pPr>
          </a:lstStyle>
          <a:p>
            <a:endParaRPr lang="en-US"/>
          </a:p>
        </p:txBody>
      </p:sp>
    </p:spTree>
    <p:extLst>
      <p:ext uri="{BB962C8B-B14F-4D97-AF65-F5344CB8AC3E}">
        <p14:creationId xmlns:p14="http://schemas.microsoft.com/office/powerpoint/2010/main" val="570493021"/>
      </p:ext>
    </p:extLst>
  </p:cSld>
  <p:clrMap bg1="lt1" tx1="dk1" bg2="lt2" tx2="dk2" accent1="accent1" accent2="accent2" accent3="accent3" accent4="accent4" accent5="accent5" accent6="accent6" hlink="hlink" folHlink="folHlink"/>
  <p:extLst mod="1">
    <p:ext uri="{56416CCD-93CA-4268-BC5B-53C4BB910035}">
      <p15:sldGuideLst xmlns:p15="http://schemas.microsoft.com/office/powerpoint/2012/main">
        <p15:guide id="1" pos="7265"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eaLnBrk="1">
              <a:defRPr sz="1200"/>
            </a:lvl1pPr>
          </a:lstStyle>
          <a:p>
            <a:endParaRPr lang="en-US" dirty="0"/>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0101FE0-5E4A-4E7D-A243-7645F1B6A6BB}" type="datetimeFigureOut">
              <a:rPr lang="en-US" smtClean="0"/>
              <a:t>10/2/2019</a:t>
            </a:fld>
            <a:endParaRPr lang="en-US" dirty="0"/>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err="1"/>
              <a:t>Formatvorlagen</a:t>
            </a:r>
            <a:r>
              <a:rPr lang="en-US" dirty="0"/>
              <a:t> des </a:t>
            </a:r>
            <a:r>
              <a:rPr lang="en-US" dirty="0" err="1"/>
              <a:t>Textmasters</a:t>
            </a:r>
            <a:r>
              <a:rPr lang="en-US" dirty="0"/>
              <a:t> </a:t>
            </a:r>
            <a:r>
              <a:rPr lang="en-US" dirty="0" err="1"/>
              <a:t>bearbeiten</a:t>
            </a:r>
            <a:endParaRPr lang="en-US" dirty="0"/>
          </a:p>
          <a:p>
            <a:pPr lvl="1"/>
            <a:r>
              <a:rPr lang="en-US" dirty="0" err="1"/>
              <a:t>Zweite</a:t>
            </a:r>
            <a:r>
              <a:rPr lang="en-US" dirty="0"/>
              <a:t> </a:t>
            </a:r>
            <a:r>
              <a:rPr lang="en-US" dirty="0" err="1"/>
              <a:t>Ebene</a:t>
            </a:r>
            <a:endParaRPr lang="en-US" dirty="0"/>
          </a:p>
          <a:p>
            <a:pPr lvl="2"/>
            <a:r>
              <a:rPr lang="en-US" dirty="0" err="1"/>
              <a:t>Dritte</a:t>
            </a:r>
            <a:r>
              <a:rPr lang="en-US" dirty="0"/>
              <a:t> </a:t>
            </a:r>
            <a:r>
              <a:rPr lang="en-US" dirty="0" err="1"/>
              <a:t>Ebene</a:t>
            </a:r>
            <a:endParaRPr lang="en-US" dirty="0"/>
          </a:p>
          <a:p>
            <a:pPr lvl="3"/>
            <a:r>
              <a:rPr lang="en-US" dirty="0" err="1"/>
              <a:t>Vierte</a:t>
            </a:r>
            <a:r>
              <a:rPr lang="en-US" dirty="0"/>
              <a:t> </a:t>
            </a:r>
            <a:r>
              <a:rPr lang="en-US" dirty="0" err="1"/>
              <a:t>Ebene</a:t>
            </a:r>
            <a:endParaRPr lang="en-US" dirty="0"/>
          </a:p>
          <a:p>
            <a:pPr lvl="4"/>
            <a:r>
              <a:rPr lang="en-US" dirty="0" err="1"/>
              <a:t>Fünfte</a:t>
            </a:r>
            <a:r>
              <a:rPr lang="en-US" dirty="0"/>
              <a:t> </a:t>
            </a:r>
            <a:r>
              <a:rPr lang="en-US" dirty="0" err="1"/>
              <a:t>Ebene</a:t>
            </a:r>
            <a:endParaRPr lang="en-US" dirty="0"/>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1">
              <a:defRPr sz="1200"/>
            </a:lvl1pPr>
          </a:lstStyle>
          <a:p>
            <a:endParaRPr lang="en-US" dirty="0"/>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3A9AB2E-FDE1-4BC6-85B4-B5D76715CF35}" type="slidenum">
              <a:rPr lang="en-US" smtClean="0"/>
              <a:t>‹N°›</a:t>
            </a:fld>
            <a:endParaRPr lang="en-US" dirty="0"/>
          </a:p>
        </p:txBody>
      </p:sp>
    </p:spTree>
    <p:extLst>
      <p:ext uri="{BB962C8B-B14F-4D97-AF65-F5344CB8AC3E}">
        <p14:creationId xmlns:p14="http://schemas.microsoft.com/office/powerpoint/2010/main" val="30049357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emf"/><Relationship Id="rId1" Type="http://schemas.openxmlformats.org/officeDocument/2006/relationships/slideMaster" Target="../slideMasters/slideMaster1.xml"/><Relationship Id="rId4" Type="http://schemas.openxmlformats.org/officeDocument/2006/relationships/image" Target="../media/image7.sv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emf"/><Relationship Id="rId1" Type="http://schemas.openxmlformats.org/officeDocument/2006/relationships/slideMaster" Target="../slideMasters/slideMaster1.xml"/><Relationship Id="rId4" Type="http://schemas.openxmlformats.org/officeDocument/2006/relationships/image" Target="../media/image7.sv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7.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p:bg>
      <p:bgPr>
        <a:solidFill>
          <a:schemeClr val="accent1"/>
        </a:solidFill>
        <a:effectLst/>
      </p:bgPr>
    </p:bg>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982664" y="1160463"/>
            <a:ext cx="7543820" cy="1986498"/>
          </a:xfrm>
        </p:spPr>
        <p:txBody>
          <a:bodyPr anchor="b"/>
          <a:lstStyle>
            <a:lvl1pPr algn="l">
              <a:defRPr sz="4200">
                <a:solidFill>
                  <a:schemeClr val="bg1"/>
                </a:solidFill>
              </a:defRPr>
            </a:lvl1pPr>
          </a:lstStyle>
          <a:p>
            <a:r>
              <a:rPr lang="en-US" dirty="0"/>
              <a:t>Presentation title,</a:t>
            </a:r>
            <a:br>
              <a:rPr lang="en-US" dirty="0"/>
            </a:br>
            <a:r>
              <a:rPr lang="en-US" dirty="0"/>
              <a:t>42pt, bold</a:t>
            </a:r>
            <a:br>
              <a:rPr lang="en-US" dirty="0"/>
            </a:br>
            <a:r>
              <a:rPr lang="en-US" dirty="0"/>
              <a:t>max. 3 lines</a:t>
            </a:r>
          </a:p>
        </p:txBody>
      </p:sp>
      <p:sp>
        <p:nvSpPr>
          <p:cNvPr id="3" name="Untertitel 2"/>
          <p:cNvSpPr>
            <a:spLocks noGrp="1"/>
          </p:cNvSpPr>
          <p:nvPr>
            <p:ph type="subTitle" idx="1" hasCustomPrompt="1"/>
          </p:nvPr>
        </p:nvSpPr>
        <p:spPr>
          <a:xfrm>
            <a:off x="982663" y="3388282"/>
            <a:ext cx="7543819" cy="293069"/>
          </a:xfrm>
        </p:spPr>
        <p:txBody>
          <a:bodyPr/>
          <a:lstStyle>
            <a:lvl1pPr marL="0" indent="0" algn="l">
              <a:buNone/>
              <a:defRPr sz="2000" b="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Presentation subtitle, 20pt, max. 1 line</a:t>
            </a:r>
          </a:p>
        </p:txBody>
      </p:sp>
      <p:sp>
        <p:nvSpPr>
          <p:cNvPr id="11" name="Textplatzhalter 10"/>
          <p:cNvSpPr>
            <a:spLocks noGrp="1"/>
          </p:cNvSpPr>
          <p:nvPr>
            <p:ph type="body" sz="quarter" idx="10" hasCustomPrompt="1"/>
          </p:nvPr>
        </p:nvSpPr>
        <p:spPr>
          <a:xfrm>
            <a:off x="982663" y="3950237"/>
            <a:ext cx="7543820" cy="186190"/>
          </a:xfrm>
        </p:spPr>
        <p:txBody>
          <a:bodyPr/>
          <a:lstStyle>
            <a:lvl1pPr marL="0" marR="0" indent="0" algn="l" defTabSz="914400" rtl="0" eaLnBrk="1" fontAlgn="auto" latinLnBrk="0" hangingPunct="1">
              <a:lnSpc>
                <a:spcPct val="100000"/>
              </a:lnSpc>
              <a:spcBef>
                <a:spcPts val="0"/>
              </a:spcBef>
              <a:spcAft>
                <a:spcPts val="0"/>
              </a:spcAft>
              <a:buClrTx/>
              <a:buSzTx/>
              <a:buFontTx/>
              <a:buNone/>
              <a:tabLst/>
              <a:defRPr cap="all" baseline="0"/>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C0814"/>
                </a:solidFill>
                <a:effectLst/>
                <a:uLnTx/>
                <a:uFillTx/>
                <a:latin typeface="Verdana" panose="020B0604030504040204" pitchFamily="34" charset="0"/>
                <a:ea typeface="Verdana" panose="020B0604030504040204" pitchFamily="34" charset="0"/>
                <a:cs typeface="Verdana" panose="020B0604030504040204" pitchFamily="34" charset="0"/>
              </a:rPr>
              <a:t>DATE, 12PT, BLACK, CAPITAL LETTERS</a:t>
            </a:r>
          </a:p>
        </p:txBody>
      </p:sp>
      <p:pic>
        <p:nvPicPr>
          <p:cNvPr id="5" name="Grafik 4">
            <a:extLst>
              <a:ext uri="{FF2B5EF4-FFF2-40B4-BE49-F238E27FC236}">
                <a16:creationId xmlns:a16="http://schemas.microsoft.com/office/drawing/2014/main" id="{B993C1CD-5B2D-4E96-AD92-7CC1B6561AC9}"/>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9506309" y="5926059"/>
            <a:ext cx="2622429" cy="863967"/>
          </a:xfrm>
          <a:prstGeom prst="rect">
            <a:avLst/>
          </a:prstGeom>
        </p:spPr>
      </p:pic>
    </p:spTree>
    <p:extLst>
      <p:ext uri="{BB962C8B-B14F-4D97-AF65-F5344CB8AC3E}">
        <p14:creationId xmlns:p14="http://schemas.microsoft.com/office/powerpoint/2010/main" val="28528898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_3_text_boxes_and_pictures">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p>
            <a:r>
              <a:rPr lang="en-US" dirty="0"/>
              <a:t>Title, 34pt, bold</a:t>
            </a:r>
            <a:br>
              <a:rPr lang="en-US" dirty="0"/>
            </a:br>
            <a:r>
              <a:rPr lang="en-US" dirty="0"/>
              <a:t>max. 2 lines</a:t>
            </a:r>
          </a:p>
        </p:txBody>
      </p:sp>
      <p:sp>
        <p:nvSpPr>
          <p:cNvPr id="4" name="Foliennummernplatzhalter 3"/>
          <p:cNvSpPr>
            <a:spLocks noGrp="1"/>
          </p:cNvSpPr>
          <p:nvPr>
            <p:ph type="sldNum" sz="quarter" idx="11"/>
          </p:nvPr>
        </p:nvSpPr>
        <p:spPr/>
        <p:txBody>
          <a:bodyPr/>
          <a:lstStyle/>
          <a:p>
            <a:fld id="{64EFF315-FA4E-4084-ACCF-A94C350B883E}" type="slidenum">
              <a:rPr lang="en-US" smtClean="0"/>
              <a:pPr/>
              <a:t>‹N°›</a:t>
            </a:fld>
            <a:endParaRPr lang="en-US" dirty="0"/>
          </a:p>
        </p:txBody>
      </p:sp>
      <p:sp>
        <p:nvSpPr>
          <p:cNvPr id="8" name="Textplatzhalter 4"/>
          <p:cNvSpPr>
            <a:spLocks noGrp="1"/>
          </p:cNvSpPr>
          <p:nvPr>
            <p:ph type="body" sz="quarter" idx="14" hasCustomPrompt="1"/>
          </p:nvPr>
        </p:nvSpPr>
        <p:spPr>
          <a:xfrm>
            <a:off x="982663" y="296545"/>
            <a:ext cx="10922000" cy="371475"/>
          </a:xfrm>
        </p:spPr>
        <p:txBody>
          <a:bodyPr/>
          <a:lstStyle>
            <a:lvl1pPr>
              <a:defRPr>
                <a:solidFill>
                  <a:schemeClr val="tx1"/>
                </a:solidFill>
              </a:defRPr>
            </a:lvl1pPr>
          </a:lstStyle>
          <a:p>
            <a:pPr lvl="0"/>
            <a:r>
              <a:rPr lang="en-US" dirty="0"/>
              <a:t>Chapter title</a:t>
            </a:r>
          </a:p>
        </p:txBody>
      </p:sp>
      <p:sp>
        <p:nvSpPr>
          <p:cNvPr id="12" name="Bildplatzhalter 11"/>
          <p:cNvSpPr>
            <a:spLocks noGrp="1"/>
          </p:cNvSpPr>
          <p:nvPr>
            <p:ph type="pic" sz="quarter" idx="17" hasCustomPrompt="1"/>
          </p:nvPr>
        </p:nvSpPr>
        <p:spPr>
          <a:xfrm>
            <a:off x="982662" y="2549524"/>
            <a:ext cx="3448800" cy="2324733"/>
          </a:xfrm>
          <a:pattFill prst="pct5">
            <a:fgClr>
              <a:schemeClr val="accent1"/>
            </a:fgClr>
            <a:bgClr>
              <a:schemeClr val="bg1"/>
            </a:bgClr>
          </a:pattFill>
        </p:spPr>
        <p:txBody>
          <a:bodyPr anchor="ctr"/>
          <a:lstStyle>
            <a:lvl1pPr algn="ctr">
              <a:defRPr/>
            </a:lvl1pPr>
          </a:lstStyle>
          <a:p>
            <a:r>
              <a:rPr lang="en-US" dirty="0"/>
              <a:t>Picture</a:t>
            </a:r>
          </a:p>
        </p:txBody>
      </p:sp>
      <p:sp>
        <p:nvSpPr>
          <p:cNvPr id="14" name="Bildplatzhalter 11"/>
          <p:cNvSpPr>
            <a:spLocks noGrp="1"/>
          </p:cNvSpPr>
          <p:nvPr>
            <p:ph type="pic" sz="quarter" idx="18" hasCustomPrompt="1"/>
          </p:nvPr>
        </p:nvSpPr>
        <p:spPr>
          <a:xfrm>
            <a:off x="4719462" y="2549524"/>
            <a:ext cx="3448800" cy="2324733"/>
          </a:xfrm>
          <a:pattFill prst="pct5">
            <a:fgClr>
              <a:schemeClr val="accent1"/>
            </a:fgClr>
            <a:bgClr>
              <a:schemeClr val="bg1"/>
            </a:bgClr>
          </a:pattFill>
        </p:spPr>
        <p:txBody>
          <a:bodyPr anchor="ctr"/>
          <a:lstStyle>
            <a:lvl1pPr algn="ctr">
              <a:defRPr/>
            </a:lvl1pPr>
          </a:lstStyle>
          <a:p>
            <a:r>
              <a:rPr lang="en-US" dirty="0"/>
              <a:t>Picture</a:t>
            </a:r>
          </a:p>
        </p:txBody>
      </p:sp>
      <p:sp>
        <p:nvSpPr>
          <p:cNvPr id="15" name="Bildplatzhalter 11"/>
          <p:cNvSpPr>
            <a:spLocks noGrp="1"/>
          </p:cNvSpPr>
          <p:nvPr>
            <p:ph type="pic" sz="quarter" idx="19" hasCustomPrompt="1"/>
          </p:nvPr>
        </p:nvSpPr>
        <p:spPr>
          <a:xfrm>
            <a:off x="8462612" y="2549524"/>
            <a:ext cx="3448800" cy="2324733"/>
          </a:xfrm>
          <a:pattFill prst="pct5">
            <a:fgClr>
              <a:schemeClr val="accent1"/>
            </a:fgClr>
            <a:bgClr>
              <a:schemeClr val="bg1"/>
            </a:bgClr>
          </a:pattFill>
        </p:spPr>
        <p:txBody>
          <a:bodyPr anchor="ctr"/>
          <a:lstStyle>
            <a:lvl1pPr algn="ctr">
              <a:defRPr/>
            </a:lvl1pPr>
          </a:lstStyle>
          <a:p>
            <a:r>
              <a:rPr lang="en-US" dirty="0"/>
              <a:t>Picture</a:t>
            </a:r>
          </a:p>
        </p:txBody>
      </p:sp>
      <p:sp>
        <p:nvSpPr>
          <p:cNvPr id="13" name="Fußzeilenplatzhalter 4"/>
          <p:cNvSpPr>
            <a:spLocks noGrp="1"/>
          </p:cNvSpPr>
          <p:nvPr>
            <p:ph type="ftr" sz="quarter" idx="3"/>
          </p:nvPr>
        </p:nvSpPr>
        <p:spPr>
          <a:xfrm>
            <a:off x="989012" y="6291263"/>
            <a:ext cx="8561387" cy="280987"/>
          </a:xfrm>
          <a:prstGeom prst="rect">
            <a:avLst/>
          </a:prstGeom>
        </p:spPr>
        <p:txBody>
          <a:bodyPr vert="horz" lIns="0" tIns="45720" rIns="91440" bIns="45720" rtlCol="0" anchor="ctr"/>
          <a:lstStyle>
            <a:lvl1pPr algn="l">
              <a:defRPr sz="1000">
                <a:solidFill>
                  <a:schemeClr val="tx1"/>
                </a:solidFill>
              </a:defRPr>
            </a:lvl1pPr>
          </a:lstStyle>
          <a:p>
            <a:r>
              <a:rPr lang="en-US"/>
              <a:t>Presentation title  |  © Expleo  |  Internal  |  Version 1.0  </a:t>
            </a:r>
            <a:endParaRPr lang="en-US" dirty="0"/>
          </a:p>
        </p:txBody>
      </p:sp>
      <p:sp>
        <p:nvSpPr>
          <p:cNvPr id="19" name="Untertitel 2">
            <a:extLst>
              <a:ext uri="{FF2B5EF4-FFF2-40B4-BE49-F238E27FC236}">
                <a16:creationId xmlns:a16="http://schemas.microsoft.com/office/drawing/2014/main" id="{24314A69-5AB4-4634-9F90-13D8B3A0BEAD}"/>
              </a:ext>
            </a:extLst>
          </p:cNvPr>
          <p:cNvSpPr>
            <a:spLocks noGrp="1"/>
          </p:cNvSpPr>
          <p:nvPr>
            <p:ph type="subTitle" idx="1" hasCustomPrompt="1"/>
          </p:nvPr>
        </p:nvSpPr>
        <p:spPr>
          <a:xfrm>
            <a:off x="982662" y="5013957"/>
            <a:ext cx="3448800" cy="1137605"/>
          </a:xfrm>
          <a:prstGeom prst="rect">
            <a:avLst/>
          </a:prstGeom>
        </p:spPr>
        <p:txBody>
          <a:bodyPr lIns="0" tIns="0" rIns="0" bIns="0">
            <a:noAutofit/>
          </a:bodyPr>
          <a:lstStyle>
            <a:lvl1pPr marL="0" marR="0" indent="0" algn="l" defTabSz="914400" rtl="0" eaLnBrk="1" fontAlgn="auto" latinLnBrk="0" hangingPunct="1">
              <a:lnSpc>
                <a:spcPct val="95000"/>
              </a:lnSpc>
              <a:spcBef>
                <a:spcPts val="0"/>
              </a:spcBef>
              <a:spcAft>
                <a:spcPts val="0"/>
              </a:spcAft>
              <a:buClrTx/>
              <a:buSzTx/>
              <a:buFont typeface="Arial" pitchFamily="34" charset="0"/>
              <a:buNone/>
              <a:tabLst/>
              <a:defRPr lang="de-DE" sz="1100" b="0" kern="1200" noProof="0" smtClean="0">
                <a:solidFill>
                  <a:schemeClr val="tx2"/>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noProof="0" dirty="0"/>
              <a:t>Flowing Text level, Verdana, 11 </a:t>
            </a:r>
            <a:r>
              <a:rPr lang="en-GB" noProof="0" dirty="0" err="1"/>
              <a:t>pt</a:t>
            </a:r>
            <a:endParaRPr lang="en-GB" noProof="0" dirty="0"/>
          </a:p>
        </p:txBody>
      </p:sp>
      <p:sp>
        <p:nvSpPr>
          <p:cNvPr id="29" name="Textplatzhalter 28">
            <a:extLst>
              <a:ext uri="{FF2B5EF4-FFF2-40B4-BE49-F238E27FC236}">
                <a16:creationId xmlns:a16="http://schemas.microsoft.com/office/drawing/2014/main" id="{3A925377-5D13-4DEC-99D1-1EAA25E32184}"/>
              </a:ext>
            </a:extLst>
          </p:cNvPr>
          <p:cNvSpPr>
            <a:spLocks noGrp="1"/>
          </p:cNvSpPr>
          <p:nvPr>
            <p:ph type="body" sz="quarter" idx="20" hasCustomPrompt="1"/>
          </p:nvPr>
        </p:nvSpPr>
        <p:spPr>
          <a:xfrm>
            <a:off x="4719462" y="5013325"/>
            <a:ext cx="3448226" cy="1138238"/>
          </a:xfrm>
        </p:spPr>
        <p:txBody>
          <a:bodyPr/>
          <a:lstStyle>
            <a:lvl1pPr>
              <a:defRPr sz="1100" b="0">
                <a:solidFill>
                  <a:schemeClr val="tx2"/>
                </a:solidFill>
              </a:defRPr>
            </a:lvl1pPr>
          </a:lstStyle>
          <a:p>
            <a:pPr lvl="0"/>
            <a:r>
              <a:rPr lang="en-GB" noProof="0" dirty="0"/>
              <a:t>Flowing Text level, Verdana, 11 </a:t>
            </a:r>
            <a:r>
              <a:rPr lang="en-GB" noProof="0" dirty="0" err="1"/>
              <a:t>pt</a:t>
            </a:r>
            <a:endParaRPr lang="en-GB" noProof="0" dirty="0"/>
          </a:p>
        </p:txBody>
      </p:sp>
      <p:sp>
        <p:nvSpPr>
          <p:cNvPr id="31" name="Textplatzhalter 30">
            <a:extLst>
              <a:ext uri="{FF2B5EF4-FFF2-40B4-BE49-F238E27FC236}">
                <a16:creationId xmlns:a16="http://schemas.microsoft.com/office/drawing/2014/main" id="{B2C22B51-9BCC-4306-98B7-D4011A0F69BD}"/>
              </a:ext>
            </a:extLst>
          </p:cNvPr>
          <p:cNvSpPr>
            <a:spLocks noGrp="1"/>
          </p:cNvSpPr>
          <p:nvPr>
            <p:ph type="body" sz="quarter" idx="21" hasCustomPrompt="1"/>
          </p:nvPr>
        </p:nvSpPr>
        <p:spPr>
          <a:xfrm>
            <a:off x="8462612" y="5013325"/>
            <a:ext cx="3442051" cy="1138238"/>
          </a:xfrm>
        </p:spPr>
        <p:txBody>
          <a:bodyPr/>
          <a:lstStyle>
            <a:lvl1pPr>
              <a:defRPr sz="1100" b="0">
                <a:solidFill>
                  <a:schemeClr val="tx2"/>
                </a:solidFill>
              </a:defRPr>
            </a:lvl1pPr>
          </a:lstStyle>
          <a:p>
            <a:pPr lvl="0"/>
            <a:r>
              <a:rPr lang="en-GB" noProof="0" dirty="0"/>
              <a:t>Flowing Text level, Verdana, 11 </a:t>
            </a:r>
            <a:r>
              <a:rPr lang="en-GB" noProof="0" dirty="0" err="1"/>
              <a:t>pt</a:t>
            </a:r>
            <a:endParaRPr lang="en-GB" noProof="0" dirty="0"/>
          </a:p>
        </p:txBody>
      </p:sp>
    </p:spTree>
    <p:extLst>
      <p:ext uri="{BB962C8B-B14F-4D97-AF65-F5344CB8AC3E}">
        <p14:creationId xmlns:p14="http://schemas.microsoft.com/office/powerpoint/2010/main" val="35817949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_Only_Headline_White">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p>
            <a:r>
              <a:rPr lang="en-US" dirty="0"/>
              <a:t>Title, 34pt, bold</a:t>
            </a:r>
            <a:br>
              <a:rPr lang="en-US" dirty="0"/>
            </a:br>
            <a:r>
              <a:rPr lang="en-US" dirty="0"/>
              <a:t>max. 2 lines</a:t>
            </a:r>
          </a:p>
        </p:txBody>
      </p:sp>
      <p:sp>
        <p:nvSpPr>
          <p:cNvPr id="4" name="Foliennummernplatzhalter 3"/>
          <p:cNvSpPr>
            <a:spLocks noGrp="1"/>
          </p:cNvSpPr>
          <p:nvPr>
            <p:ph type="sldNum" sz="quarter" idx="11"/>
          </p:nvPr>
        </p:nvSpPr>
        <p:spPr/>
        <p:txBody>
          <a:bodyPr/>
          <a:lstStyle/>
          <a:p>
            <a:fld id="{64EFF315-FA4E-4084-ACCF-A94C350B883E}" type="slidenum">
              <a:rPr lang="en-US" smtClean="0"/>
              <a:pPr/>
              <a:t>‹N°›</a:t>
            </a:fld>
            <a:endParaRPr lang="en-US" dirty="0"/>
          </a:p>
        </p:txBody>
      </p:sp>
      <p:sp>
        <p:nvSpPr>
          <p:cNvPr id="8" name="Textplatzhalter 4"/>
          <p:cNvSpPr>
            <a:spLocks noGrp="1"/>
          </p:cNvSpPr>
          <p:nvPr>
            <p:ph type="body" sz="quarter" idx="14" hasCustomPrompt="1"/>
          </p:nvPr>
        </p:nvSpPr>
        <p:spPr>
          <a:xfrm>
            <a:off x="982663" y="296545"/>
            <a:ext cx="10922000" cy="371475"/>
          </a:xfrm>
        </p:spPr>
        <p:txBody>
          <a:bodyPr/>
          <a:lstStyle>
            <a:lvl1pPr>
              <a:defRPr>
                <a:solidFill>
                  <a:schemeClr val="tx1"/>
                </a:solidFill>
              </a:defRPr>
            </a:lvl1pPr>
          </a:lstStyle>
          <a:p>
            <a:pPr lvl="0"/>
            <a:r>
              <a:rPr lang="en-US" dirty="0"/>
              <a:t>Chapter title</a:t>
            </a:r>
          </a:p>
        </p:txBody>
      </p:sp>
      <p:sp>
        <p:nvSpPr>
          <p:cNvPr id="6" name="Fußzeilenplatzhalter 4"/>
          <p:cNvSpPr>
            <a:spLocks noGrp="1"/>
          </p:cNvSpPr>
          <p:nvPr>
            <p:ph type="ftr" sz="quarter" idx="3"/>
          </p:nvPr>
        </p:nvSpPr>
        <p:spPr>
          <a:xfrm>
            <a:off x="989012" y="6291263"/>
            <a:ext cx="8561387" cy="280987"/>
          </a:xfrm>
          <a:prstGeom prst="rect">
            <a:avLst/>
          </a:prstGeom>
        </p:spPr>
        <p:txBody>
          <a:bodyPr vert="horz" lIns="0" tIns="45720" rIns="91440" bIns="45720" rtlCol="0" anchor="ctr"/>
          <a:lstStyle>
            <a:lvl1pPr algn="l">
              <a:defRPr sz="1000">
                <a:solidFill>
                  <a:schemeClr val="tx1"/>
                </a:solidFill>
              </a:defRPr>
            </a:lvl1pPr>
          </a:lstStyle>
          <a:p>
            <a:r>
              <a:rPr lang="en-US"/>
              <a:t>Presentation title  |  © Expleo  |  Internal  |  Version 1.0  </a:t>
            </a:r>
            <a:endParaRPr lang="en-US" dirty="0"/>
          </a:p>
        </p:txBody>
      </p:sp>
    </p:spTree>
    <p:extLst>
      <p:ext uri="{BB962C8B-B14F-4D97-AF65-F5344CB8AC3E}">
        <p14:creationId xmlns:p14="http://schemas.microsoft.com/office/powerpoint/2010/main" val="397129806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_Only_Headline_Purple">
    <p:bg>
      <p:bgPr>
        <a:solidFill>
          <a:schemeClr val="accent1"/>
        </a:solidFill>
        <a:effectLst/>
      </p:bgPr>
    </p:bg>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solidFill>
                  <a:schemeClr val="bg1"/>
                </a:solidFill>
              </a:defRPr>
            </a:lvl1pPr>
          </a:lstStyle>
          <a:p>
            <a:r>
              <a:rPr lang="en-US" dirty="0"/>
              <a:t>Title, 34pt, bold</a:t>
            </a:r>
            <a:br>
              <a:rPr lang="en-US" dirty="0"/>
            </a:br>
            <a:r>
              <a:rPr lang="en-US" dirty="0"/>
              <a:t>max. 2 lines</a:t>
            </a:r>
          </a:p>
        </p:txBody>
      </p:sp>
      <p:sp>
        <p:nvSpPr>
          <p:cNvPr id="4" name="Foliennummernplatzhalter 3"/>
          <p:cNvSpPr>
            <a:spLocks noGrp="1"/>
          </p:cNvSpPr>
          <p:nvPr>
            <p:ph type="sldNum" sz="quarter" idx="11"/>
          </p:nvPr>
        </p:nvSpPr>
        <p:spPr/>
        <p:txBody>
          <a:bodyPr/>
          <a:lstStyle>
            <a:lvl1pPr>
              <a:defRPr>
                <a:solidFill>
                  <a:schemeClr val="bg1"/>
                </a:solidFill>
              </a:defRPr>
            </a:lvl1pPr>
          </a:lstStyle>
          <a:p>
            <a:fld id="{64EFF315-FA4E-4084-ACCF-A94C350B883E}" type="slidenum">
              <a:rPr lang="en-US" smtClean="0"/>
              <a:pPr/>
              <a:t>‹N°›</a:t>
            </a:fld>
            <a:endParaRPr lang="en-US" dirty="0"/>
          </a:p>
        </p:txBody>
      </p:sp>
      <p:sp>
        <p:nvSpPr>
          <p:cNvPr id="8" name="Textplatzhalter 4"/>
          <p:cNvSpPr>
            <a:spLocks noGrp="1"/>
          </p:cNvSpPr>
          <p:nvPr>
            <p:ph type="body" sz="quarter" idx="14" hasCustomPrompt="1"/>
          </p:nvPr>
        </p:nvSpPr>
        <p:spPr>
          <a:xfrm>
            <a:off x="982663" y="296545"/>
            <a:ext cx="10922000" cy="371475"/>
          </a:xfrm>
        </p:spPr>
        <p:txBody>
          <a:bodyPr/>
          <a:lstStyle>
            <a:lvl1pPr>
              <a:defRPr>
                <a:solidFill>
                  <a:schemeClr val="bg1"/>
                </a:solidFill>
              </a:defRPr>
            </a:lvl1pPr>
          </a:lstStyle>
          <a:p>
            <a:pPr lvl="0"/>
            <a:r>
              <a:rPr lang="en-US" dirty="0"/>
              <a:t>Chapter title</a:t>
            </a:r>
          </a:p>
        </p:txBody>
      </p:sp>
      <p:sp>
        <p:nvSpPr>
          <p:cNvPr id="7" name="Fußzeilenplatzhalter 4"/>
          <p:cNvSpPr>
            <a:spLocks noGrp="1"/>
          </p:cNvSpPr>
          <p:nvPr>
            <p:ph type="ftr" sz="quarter" idx="3"/>
          </p:nvPr>
        </p:nvSpPr>
        <p:spPr>
          <a:xfrm>
            <a:off x="989012" y="6291263"/>
            <a:ext cx="8561387" cy="280987"/>
          </a:xfrm>
          <a:prstGeom prst="rect">
            <a:avLst/>
          </a:prstGeom>
        </p:spPr>
        <p:txBody>
          <a:bodyPr vert="horz" lIns="0" tIns="45720" rIns="91440" bIns="45720" rtlCol="0" anchor="ctr"/>
          <a:lstStyle>
            <a:lvl1pPr algn="l">
              <a:defRPr sz="1000">
                <a:solidFill>
                  <a:schemeClr val="bg1"/>
                </a:solidFill>
              </a:defRPr>
            </a:lvl1pPr>
          </a:lstStyle>
          <a:p>
            <a:r>
              <a:rPr lang="en-US"/>
              <a:t>Presentation title  |  © Expleo  |  Internal  |  Version 1.0  </a:t>
            </a:r>
            <a:endParaRPr lang="en-US" dirty="0"/>
          </a:p>
        </p:txBody>
      </p:sp>
      <p:pic>
        <p:nvPicPr>
          <p:cNvPr id="9" name="Grafik 8">
            <a:extLst>
              <a:ext uri="{FF2B5EF4-FFF2-40B4-BE49-F238E27FC236}">
                <a16:creationId xmlns:a16="http://schemas.microsoft.com/office/drawing/2014/main" id="{41B4C33F-C9AF-4497-B940-A739851DB5B1}"/>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10334204" y="6150537"/>
            <a:ext cx="1706923" cy="562351"/>
          </a:xfrm>
          <a:prstGeom prst="rect">
            <a:avLst/>
          </a:prstGeom>
        </p:spPr>
      </p:pic>
    </p:spTree>
    <p:extLst>
      <p:ext uri="{BB962C8B-B14F-4D97-AF65-F5344CB8AC3E}">
        <p14:creationId xmlns:p14="http://schemas.microsoft.com/office/powerpoint/2010/main" val="178963613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_Half_Picture_Left">
    <p:spTree>
      <p:nvGrpSpPr>
        <p:cNvPr id="1" name=""/>
        <p:cNvGrpSpPr/>
        <p:nvPr/>
      </p:nvGrpSpPr>
      <p:grpSpPr>
        <a:xfrm>
          <a:off x="0" y="0"/>
          <a:ext cx="0" cy="0"/>
          <a:chOff x="0" y="0"/>
          <a:chExt cx="0" cy="0"/>
        </a:xfrm>
      </p:grpSpPr>
      <p:sp>
        <p:nvSpPr>
          <p:cNvPr id="6" name="Bildplatzhalter 5"/>
          <p:cNvSpPr>
            <a:spLocks noGrp="1"/>
          </p:cNvSpPr>
          <p:nvPr>
            <p:ph type="pic" sz="quarter" idx="12" hasCustomPrompt="1"/>
          </p:nvPr>
        </p:nvSpPr>
        <p:spPr>
          <a:xfrm>
            <a:off x="0" y="0"/>
            <a:ext cx="6094800" cy="6858000"/>
          </a:xfrm>
          <a:pattFill prst="pct5">
            <a:fgClr>
              <a:schemeClr val="accent1"/>
            </a:fgClr>
            <a:bgClr>
              <a:schemeClr val="bg1"/>
            </a:bgClr>
          </a:pattFill>
        </p:spPr>
        <p:txBody>
          <a:bodyPr anchor="ctr"/>
          <a:lstStyle>
            <a:lvl1pPr algn="ctr">
              <a:defRPr sz="3600"/>
            </a:lvl1pPr>
          </a:lstStyle>
          <a:p>
            <a:r>
              <a:rPr lang="en-US" dirty="0"/>
              <a:t>Picture</a:t>
            </a:r>
          </a:p>
        </p:txBody>
      </p:sp>
      <p:sp>
        <p:nvSpPr>
          <p:cNvPr id="2" name="Titel 1"/>
          <p:cNvSpPr>
            <a:spLocks noGrp="1"/>
          </p:cNvSpPr>
          <p:nvPr>
            <p:ph type="title" hasCustomPrompt="1"/>
          </p:nvPr>
        </p:nvSpPr>
        <p:spPr>
          <a:xfrm>
            <a:off x="6537959" y="1169837"/>
            <a:ext cx="5373453" cy="988500"/>
          </a:xfrm>
        </p:spPr>
        <p:txBody>
          <a:bodyPr/>
          <a:lstStyle>
            <a:lvl1pPr>
              <a:defRPr/>
            </a:lvl1pPr>
          </a:lstStyle>
          <a:p>
            <a:r>
              <a:rPr lang="en-US" dirty="0"/>
              <a:t>Title, 34pt, bold,</a:t>
            </a:r>
            <a:br>
              <a:rPr lang="en-US" dirty="0"/>
            </a:br>
            <a:r>
              <a:rPr lang="en-US" dirty="0"/>
              <a:t>max. 2 lines</a:t>
            </a:r>
          </a:p>
        </p:txBody>
      </p:sp>
      <p:sp>
        <p:nvSpPr>
          <p:cNvPr id="4" name="Foliennummernplatzhalter 3"/>
          <p:cNvSpPr>
            <a:spLocks noGrp="1"/>
          </p:cNvSpPr>
          <p:nvPr>
            <p:ph type="sldNum" sz="quarter" idx="11"/>
          </p:nvPr>
        </p:nvSpPr>
        <p:spPr/>
        <p:txBody>
          <a:bodyPr/>
          <a:lstStyle>
            <a:lvl1pPr>
              <a:defRPr>
                <a:solidFill>
                  <a:schemeClr val="tx1"/>
                </a:solidFill>
              </a:defRPr>
            </a:lvl1pPr>
          </a:lstStyle>
          <a:p>
            <a:fld id="{64EFF315-FA4E-4084-ACCF-A94C350B883E}" type="slidenum">
              <a:rPr lang="en-US" smtClean="0"/>
              <a:pPr/>
              <a:t>‹N°›</a:t>
            </a:fld>
            <a:endParaRPr lang="en-US" dirty="0"/>
          </a:p>
        </p:txBody>
      </p:sp>
      <p:sp>
        <p:nvSpPr>
          <p:cNvPr id="8" name="Textplatzhalter 7"/>
          <p:cNvSpPr>
            <a:spLocks noGrp="1"/>
          </p:cNvSpPr>
          <p:nvPr>
            <p:ph type="body" sz="quarter" idx="13" hasCustomPrompt="1"/>
          </p:nvPr>
        </p:nvSpPr>
        <p:spPr>
          <a:xfrm>
            <a:off x="6537959" y="2549525"/>
            <a:ext cx="5366704" cy="3602037"/>
          </a:xfrm>
        </p:spPr>
        <p:txBody>
          <a:bodyPr/>
          <a:lstStyle/>
          <a:p>
            <a:pPr lvl="0"/>
            <a:r>
              <a:rPr lang="en-US" noProof="0" dirty="0"/>
              <a:t>Subtitle</a:t>
            </a:r>
          </a:p>
          <a:p>
            <a:pPr lvl="1"/>
            <a:r>
              <a:rPr lang="en-US" noProof="0" dirty="0"/>
              <a:t>Flowing text level</a:t>
            </a:r>
          </a:p>
          <a:p>
            <a:pPr lvl="2"/>
            <a:r>
              <a:rPr lang="en-US" noProof="0" dirty="0"/>
              <a:t>Third text level</a:t>
            </a:r>
          </a:p>
          <a:p>
            <a:pPr lvl="3"/>
            <a:r>
              <a:rPr lang="en-US" noProof="0" dirty="0"/>
              <a:t>Fourth text level</a:t>
            </a:r>
          </a:p>
          <a:p>
            <a:pPr lvl="4"/>
            <a:r>
              <a:rPr lang="en-US" noProof="0" dirty="0"/>
              <a:t>Fifth text level</a:t>
            </a:r>
          </a:p>
          <a:p>
            <a:pPr lvl="5"/>
            <a:r>
              <a:rPr lang="en-US" noProof="0" dirty="0"/>
              <a:t>Sixth text level</a:t>
            </a:r>
          </a:p>
        </p:txBody>
      </p:sp>
      <p:sp>
        <p:nvSpPr>
          <p:cNvPr id="9" name="Textplatzhalter 4"/>
          <p:cNvSpPr>
            <a:spLocks noGrp="1"/>
          </p:cNvSpPr>
          <p:nvPr>
            <p:ph type="body" sz="quarter" idx="14" hasCustomPrompt="1"/>
          </p:nvPr>
        </p:nvSpPr>
        <p:spPr>
          <a:xfrm>
            <a:off x="982663" y="296545"/>
            <a:ext cx="10922000" cy="371475"/>
          </a:xfrm>
        </p:spPr>
        <p:txBody>
          <a:bodyPr/>
          <a:lstStyle>
            <a:lvl1pPr>
              <a:defRPr>
                <a:solidFill>
                  <a:schemeClr val="bg1"/>
                </a:solidFill>
              </a:defRPr>
            </a:lvl1pPr>
          </a:lstStyle>
          <a:p>
            <a:pPr lvl="0"/>
            <a:r>
              <a:rPr lang="en-US" dirty="0"/>
              <a:t>Chapter title</a:t>
            </a:r>
          </a:p>
        </p:txBody>
      </p:sp>
      <p:sp>
        <p:nvSpPr>
          <p:cNvPr id="10" name="Fußzeilenplatzhalter 4"/>
          <p:cNvSpPr>
            <a:spLocks noGrp="1"/>
          </p:cNvSpPr>
          <p:nvPr>
            <p:ph type="ftr" sz="quarter" idx="3"/>
          </p:nvPr>
        </p:nvSpPr>
        <p:spPr>
          <a:xfrm>
            <a:off x="989012" y="6291263"/>
            <a:ext cx="8561387" cy="280987"/>
          </a:xfrm>
          <a:prstGeom prst="rect">
            <a:avLst/>
          </a:prstGeom>
        </p:spPr>
        <p:txBody>
          <a:bodyPr vert="horz" lIns="0" tIns="45720" rIns="91440" bIns="45720" rtlCol="0" anchor="ctr"/>
          <a:lstStyle>
            <a:lvl1pPr algn="l">
              <a:defRPr sz="1000">
                <a:solidFill>
                  <a:schemeClr val="tx1"/>
                </a:solidFill>
              </a:defRPr>
            </a:lvl1pPr>
          </a:lstStyle>
          <a:p>
            <a:r>
              <a:rPr lang="en-US"/>
              <a:t>Presentation title  |  © Expleo  |  Internal  |  Version 1.0  </a:t>
            </a:r>
            <a:endParaRPr lang="en-US" dirty="0"/>
          </a:p>
        </p:txBody>
      </p:sp>
    </p:spTree>
    <p:extLst>
      <p:ext uri="{BB962C8B-B14F-4D97-AF65-F5344CB8AC3E}">
        <p14:creationId xmlns:p14="http://schemas.microsoft.com/office/powerpoint/2010/main" val="145367391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_Picture_Left">
    <p:spTree>
      <p:nvGrpSpPr>
        <p:cNvPr id="1" name=""/>
        <p:cNvGrpSpPr/>
        <p:nvPr/>
      </p:nvGrpSpPr>
      <p:grpSpPr>
        <a:xfrm>
          <a:off x="0" y="0"/>
          <a:ext cx="0" cy="0"/>
          <a:chOff x="0" y="0"/>
          <a:chExt cx="0" cy="0"/>
        </a:xfrm>
      </p:grpSpPr>
      <p:sp>
        <p:nvSpPr>
          <p:cNvPr id="5" name="Rechteck 4"/>
          <p:cNvSpPr/>
          <p:nvPr userDrawn="1"/>
        </p:nvSpPr>
        <p:spPr>
          <a:xfrm>
            <a:off x="6097200" y="0"/>
            <a:ext cx="60948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1"/>
            <a:endParaRPr lang="en-US" dirty="0"/>
          </a:p>
        </p:txBody>
      </p:sp>
      <p:sp>
        <p:nvSpPr>
          <p:cNvPr id="4" name="Foliennummernplatzhalter 3"/>
          <p:cNvSpPr>
            <a:spLocks noGrp="1"/>
          </p:cNvSpPr>
          <p:nvPr>
            <p:ph type="sldNum" sz="quarter" idx="11"/>
          </p:nvPr>
        </p:nvSpPr>
        <p:spPr/>
        <p:txBody>
          <a:bodyPr/>
          <a:lstStyle/>
          <a:p>
            <a:fld id="{64EFF315-FA4E-4084-ACCF-A94C350B883E}" type="slidenum">
              <a:rPr lang="en-US" smtClean="0"/>
              <a:pPr/>
              <a:t>‹N°›</a:t>
            </a:fld>
            <a:endParaRPr lang="en-US" dirty="0"/>
          </a:p>
        </p:txBody>
      </p:sp>
      <p:sp>
        <p:nvSpPr>
          <p:cNvPr id="12" name="Bildplatzhalter 6"/>
          <p:cNvSpPr>
            <a:spLocks noGrp="1"/>
          </p:cNvSpPr>
          <p:nvPr>
            <p:ph type="pic" sz="quarter" idx="15" hasCustomPrompt="1"/>
          </p:nvPr>
        </p:nvSpPr>
        <p:spPr>
          <a:xfrm>
            <a:off x="982662" y="1160464"/>
            <a:ext cx="4709477" cy="4991098"/>
          </a:xfrm>
          <a:pattFill prst="pct5">
            <a:fgClr>
              <a:schemeClr val="accent1"/>
            </a:fgClr>
            <a:bgClr>
              <a:schemeClr val="bg1"/>
            </a:bgClr>
          </a:pattFill>
        </p:spPr>
        <p:txBody>
          <a:bodyPr anchor="ctr"/>
          <a:lstStyle>
            <a:lvl1pPr algn="ctr">
              <a:defRPr sz="3600"/>
            </a:lvl1pPr>
          </a:lstStyle>
          <a:p>
            <a:r>
              <a:rPr lang="en-US" dirty="0"/>
              <a:t>Picture</a:t>
            </a:r>
          </a:p>
        </p:txBody>
      </p:sp>
      <p:sp>
        <p:nvSpPr>
          <p:cNvPr id="14" name="Textplatzhalter 4"/>
          <p:cNvSpPr>
            <a:spLocks noGrp="1"/>
          </p:cNvSpPr>
          <p:nvPr>
            <p:ph type="body" sz="quarter" idx="14" hasCustomPrompt="1"/>
          </p:nvPr>
        </p:nvSpPr>
        <p:spPr>
          <a:xfrm>
            <a:off x="982663" y="296545"/>
            <a:ext cx="10922000" cy="371475"/>
          </a:xfrm>
        </p:spPr>
        <p:txBody>
          <a:bodyPr/>
          <a:lstStyle>
            <a:lvl1pPr>
              <a:defRPr>
                <a:solidFill>
                  <a:schemeClr val="tx1"/>
                </a:solidFill>
              </a:defRPr>
            </a:lvl1pPr>
          </a:lstStyle>
          <a:p>
            <a:pPr lvl="0"/>
            <a:r>
              <a:rPr lang="en-US" dirty="0"/>
              <a:t>Chapter title</a:t>
            </a:r>
          </a:p>
        </p:txBody>
      </p:sp>
      <p:sp>
        <p:nvSpPr>
          <p:cNvPr id="15" name="Titel 1"/>
          <p:cNvSpPr>
            <a:spLocks noGrp="1"/>
          </p:cNvSpPr>
          <p:nvPr>
            <p:ph type="title" hasCustomPrompt="1"/>
          </p:nvPr>
        </p:nvSpPr>
        <p:spPr>
          <a:xfrm>
            <a:off x="6537959" y="1169837"/>
            <a:ext cx="5373453" cy="988500"/>
          </a:xfrm>
        </p:spPr>
        <p:txBody>
          <a:bodyPr/>
          <a:lstStyle>
            <a:lvl1pPr>
              <a:defRPr/>
            </a:lvl1pPr>
          </a:lstStyle>
          <a:p>
            <a:r>
              <a:rPr lang="en-US" dirty="0"/>
              <a:t>Title, 34pt, bold,</a:t>
            </a:r>
            <a:br>
              <a:rPr lang="en-US" dirty="0"/>
            </a:br>
            <a:r>
              <a:rPr lang="en-US" dirty="0"/>
              <a:t>max. 2 lines</a:t>
            </a:r>
          </a:p>
        </p:txBody>
      </p:sp>
      <p:sp>
        <p:nvSpPr>
          <p:cNvPr id="16" name="Textplatzhalter 7"/>
          <p:cNvSpPr>
            <a:spLocks noGrp="1"/>
          </p:cNvSpPr>
          <p:nvPr>
            <p:ph type="body" sz="quarter" idx="13" hasCustomPrompt="1"/>
          </p:nvPr>
        </p:nvSpPr>
        <p:spPr>
          <a:xfrm>
            <a:off x="6537959" y="2549525"/>
            <a:ext cx="5366704" cy="3602037"/>
          </a:xfrm>
        </p:spPr>
        <p:txBody>
          <a:bodyPr/>
          <a:lstStyle/>
          <a:p>
            <a:pPr lvl="0"/>
            <a:r>
              <a:rPr lang="en-US" noProof="0" dirty="0"/>
              <a:t>Subtitle</a:t>
            </a:r>
          </a:p>
          <a:p>
            <a:pPr lvl="1"/>
            <a:r>
              <a:rPr lang="en-US" noProof="0" dirty="0"/>
              <a:t>Flowing text level</a:t>
            </a:r>
          </a:p>
          <a:p>
            <a:pPr lvl="2"/>
            <a:r>
              <a:rPr lang="en-US" noProof="0" dirty="0"/>
              <a:t>Third text level</a:t>
            </a:r>
          </a:p>
          <a:p>
            <a:pPr lvl="3"/>
            <a:r>
              <a:rPr lang="en-US" noProof="0" dirty="0"/>
              <a:t>Fourth text level</a:t>
            </a:r>
          </a:p>
          <a:p>
            <a:pPr lvl="4"/>
            <a:r>
              <a:rPr lang="en-US" noProof="0" dirty="0"/>
              <a:t>Fifth text level</a:t>
            </a:r>
          </a:p>
          <a:p>
            <a:pPr lvl="5"/>
            <a:r>
              <a:rPr lang="en-US" noProof="0" dirty="0"/>
              <a:t>Sixth text level</a:t>
            </a:r>
          </a:p>
        </p:txBody>
      </p:sp>
      <p:sp>
        <p:nvSpPr>
          <p:cNvPr id="11" name="Fußzeilenplatzhalter 4"/>
          <p:cNvSpPr>
            <a:spLocks noGrp="1"/>
          </p:cNvSpPr>
          <p:nvPr>
            <p:ph type="ftr" sz="quarter" idx="3"/>
          </p:nvPr>
        </p:nvSpPr>
        <p:spPr>
          <a:xfrm>
            <a:off x="989012" y="6291263"/>
            <a:ext cx="8561387" cy="280987"/>
          </a:xfrm>
          <a:prstGeom prst="rect">
            <a:avLst/>
          </a:prstGeom>
        </p:spPr>
        <p:txBody>
          <a:bodyPr vert="horz" lIns="0" tIns="45720" rIns="91440" bIns="45720" rtlCol="0" anchor="ctr"/>
          <a:lstStyle>
            <a:lvl1pPr algn="l">
              <a:defRPr sz="1000">
                <a:solidFill>
                  <a:schemeClr val="tx1"/>
                </a:solidFill>
              </a:defRPr>
            </a:lvl1pPr>
          </a:lstStyle>
          <a:p>
            <a:r>
              <a:rPr lang="en-US"/>
              <a:t>Presentation title  |  © Expleo  |  Internal  |  Version 1.0  </a:t>
            </a:r>
            <a:endParaRPr lang="en-US" dirty="0"/>
          </a:p>
        </p:txBody>
      </p:sp>
      <p:pic>
        <p:nvPicPr>
          <p:cNvPr id="13" name="Grafik 12">
            <a:extLst>
              <a:ext uri="{FF2B5EF4-FFF2-40B4-BE49-F238E27FC236}">
                <a16:creationId xmlns:a16="http://schemas.microsoft.com/office/drawing/2014/main" id="{C9CF8CAC-C66A-4CE8-BA72-CBFE66FBDC5E}"/>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10334204" y="6150537"/>
            <a:ext cx="1706923" cy="562351"/>
          </a:xfrm>
          <a:prstGeom prst="rect">
            <a:avLst/>
          </a:prstGeom>
        </p:spPr>
      </p:pic>
    </p:spTree>
    <p:extLst>
      <p:ext uri="{BB962C8B-B14F-4D97-AF65-F5344CB8AC3E}">
        <p14:creationId xmlns:p14="http://schemas.microsoft.com/office/powerpoint/2010/main" val="7866005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_Picture_Right">
    <p:spTree>
      <p:nvGrpSpPr>
        <p:cNvPr id="1" name=""/>
        <p:cNvGrpSpPr/>
        <p:nvPr/>
      </p:nvGrpSpPr>
      <p:grpSpPr>
        <a:xfrm>
          <a:off x="0" y="0"/>
          <a:ext cx="0" cy="0"/>
          <a:chOff x="0" y="0"/>
          <a:chExt cx="0" cy="0"/>
        </a:xfrm>
      </p:grpSpPr>
      <p:sp>
        <p:nvSpPr>
          <p:cNvPr id="5" name="Rechteck 4"/>
          <p:cNvSpPr/>
          <p:nvPr userDrawn="1"/>
        </p:nvSpPr>
        <p:spPr>
          <a:xfrm>
            <a:off x="6097200" y="0"/>
            <a:ext cx="60948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1"/>
            <a:endParaRPr lang="en-US" dirty="0"/>
          </a:p>
        </p:txBody>
      </p:sp>
      <p:sp>
        <p:nvSpPr>
          <p:cNvPr id="2" name="Titel 1"/>
          <p:cNvSpPr>
            <a:spLocks noGrp="1"/>
          </p:cNvSpPr>
          <p:nvPr>
            <p:ph type="title" hasCustomPrompt="1"/>
          </p:nvPr>
        </p:nvSpPr>
        <p:spPr>
          <a:xfrm>
            <a:off x="982663" y="1169837"/>
            <a:ext cx="4526597" cy="988500"/>
          </a:xfrm>
        </p:spPr>
        <p:txBody>
          <a:bodyPr/>
          <a:lstStyle>
            <a:lvl1pPr>
              <a:defRPr/>
            </a:lvl1pPr>
          </a:lstStyle>
          <a:p>
            <a:r>
              <a:rPr lang="en-US" dirty="0"/>
              <a:t>Title, 34pt, bold,</a:t>
            </a:r>
            <a:br>
              <a:rPr lang="en-US" dirty="0"/>
            </a:br>
            <a:r>
              <a:rPr lang="en-US" dirty="0"/>
              <a:t>max. 2 lines</a:t>
            </a:r>
          </a:p>
        </p:txBody>
      </p:sp>
      <p:sp>
        <p:nvSpPr>
          <p:cNvPr id="4" name="Foliennummernplatzhalter 3"/>
          <p:cNvSpPr>
            <a:spLocks noGrp="1"/>
          </p:cNvSpPr>
          <p:nvPr>
            <p:ph type="sldNum" sz="quarter" idx="11"/>
          </p:nvPr>
        </p:nvSpPr>
        <p:spPr/>
        <p:txBody>
          <a:bodyPr/>
          <a:lstStyle/>
          <a:p>
            <a:fld id="{64EFF315-FA4E-4084-ACCF-A94C350B883E}" type="slidenum">
              <a:rPr lang="en-US" smtClean="0"/>
              <a:pPr/>
              <a:t>‹N°›</a:t>
            </a:fld>
            <a:endParaRPr lang="en-US" dirty="0"/>
          </a:p>
        </p:txBody>
      </p:sp>
      <p:sp>
        <p:nvSpPr>
          <p:cNvPr id="8" name="Textplatzhalter 7"/>
          <p:cNvSpPr>
            <a:spLocks noGrp="1"/>
          </p:cNvSpPr>
          <p:nvPr>
            <p:ph type="body" sz="quarter" idx="13" hasCustomPrompt="1"/>
          </p:nvPr>
        </p:nvSpPr>
        <p:spPr>
          <a:xfrm>
            <a:off x="982663" y="2549525"/>
            <a:ext cx="4520911" cy="3602037"/>
          </a:xfrm>
        </p:spPr>
        <p:txBody>
          <a:bodyPr/>
          <a:lstStyle/>
          <a:p>
            <a:pPr lvl="0"/>
            <a:r>
              <a:rPr lang="en-US" noProof="0" dirty="0"/>
              <a:t>Subtitle</a:t>
            </a:r>
          </a:p>
          <a:p>
            <a:pPr lvl="1"/>
            <a:r>
              <a:rPr lang="en-US" noProof="0" dirty="0"/>
              <a:t>Flowing text level</a:t>
            </a:r>
          </a:p>
          <a:p>
            <a:pPr lvl="2"/>
            <a:r>
              <a:rPr lang="en-US" noProof="0" dirty="0"/>
              <a:t>Third text level</a:t>
            </a:r>
          </a:p>
          <a:p>
            <a:pPr lvl="3"/>
            <a:r>
              <a:rPr lang="en-US" noProof="0" dirty="0"/>
              <a:t>Fourth text level</a:t>
            </a:r>
          </a:p>
          <a:p>
            <a:pPr lvl="4"/>
            <a:r>
              <a:rPr lang="en-US" noProof="0" dirty="0"/>
              <a:t>Fifth text level</a:t>
            </a:r>
          </a:p>
          <a:p>
            <a:pPr lvl="5"/>
            <a:r>
              <a:rPr lang="en-US" noProof="0" dirty="0"/>
              <a:t>Sixth text level</a:t>
            </a:r>
          </a:p>
        </p:txBody>
      </p:sp>
      <p:sp>
        <p:nvSpPr>
          <p:cNvPr id="12" name="Bildplatzhalter 6"/>
          <p:cNvSpPr>
            <a:spLocks noGrp="1"/>
          </p:cNvSpPr>
          <p:nvPr>
            <p:ph type="pic" sz="quarter" idx="15" hasCustomPrompt="1"/>
          </p:nvPr>
        </p:nvSpPr>
        <p:spPr>
          <a:xfrm>
            <a:off x="6400799" y="1160464"/>
            <a:ext cx="5503863" cy="3581586"/>
          </a:xfrm>
          <a:pattFill prst="pct5">
            <a:fgClr>
              <a:schemeClr val="accent1"/>
            </a:fgClr>
            <a:bgClr>
              <a:schemeClr val="bg1"/>
            </a:bgClr>
          </a:pattFill>
        </p:spPr>
        <p:txBody>
          <a:bodyPr anchor="ctr"/>
          <a:lstStyle>
            <a:lvl1pPr algn="ctr">
              <a:defRPr sz="3600"/>
            </a:lvl1pPr>
          </a:lstStyle>
          <a:p>
            <a:r>
              <a:rPr lang="en-US" dirty="0"/>
              <a:t>Picture</a:t>
            </a:r>
          </a:p>
        </p:txBody>
      </p:sp>
      <p:sp>
        <p:nvSpPr>
          <p:cNvPr id="13" name="Textplatzhalter 7"/>
          <p:cNvSpPr>
            <a:spLocks noGrp="1"/>
          </p:cNvSpPr>
          <p:nvPr>
            <p:ph type="body" sz="quarter" idx="16" hasCustomPrompt="1"/>
          </p:nvPr>
        </p:nvSpPr>
        <p:spPr>
          <a:xfrm>
            <a:off x="6400799" y="4884421"/>
            <a:ext cx="5503864" cy="1267142"/>
          </a:xfrm>
        </p:spPr>
        <p:txBody>
          <a:bodyPr/>
          <a:lstStyle/>
          <a:p>
            <a:pPr lvl="0"/>
            <a:r>
              <a:rPr lang="en-US" noProof="0" dirty="0"/>
              <a:t>Subtitle</a:t>
            </a:r>
          </a:p>
          <a:p>
            <a:pPr lvl="1"/>
            <a:r>
              <a:rPr lang="en-US" noProof="0" dirty="0"/>
              <a:t>Flowing text level</a:t>
            </a:r>
          </a:p>
          <a:p>
            <a:pPr lvl="2"/>
            <a:r>
              <a:rPr lang="en-US" noProof="0" dirty="0"/>
              <a:t>Third text level</a:t>
            </a:r>
          </a:p>
          <a:p>
            <a:pPr lvl="3"/>
            <a:r>
              <a:rPr lang="en-US" noProof="0" dirty="0"/>
              <a:t>Fourth text level</a:t>
            </a:r>
          </a:p>
          <a:p>
            <a:pPr lvl="4"/>
            <a:r>
              <a:rPr lang="en-US" noProof="0" dirty="0"/>
              <a:t>Fifth text level</a:t>
            </a:r>
          </a:p>
        </p:txBody>
      </p:sp>
      <p:sp>
        <p:nvSpPr>
          <p:cNvPr id="15" name="Textplatzhalter 4"/>
          <p:cNvSpPr>
            <a:spLocks noGrp="1"/>
          </p:cNvSpPr>
          <p:nvPr>
            <p:ph type="body" sz="quarter" idx="14" hasCustomPrompt="1"/>
          </p:nvPr>
        </p:nvSpPr>
        <p:spPr>
          <a:xfrm>
            <a:off x="982663" y="296545"/>
            <a:ext cx="10922000" cy="371475"/>
          </a:xfrm>
        </p:spPr>
        <p:txBody>
          <a:bodyPr/>
          <a:lstStyle>
            <a:lvl1pPr>
              <a:defRPr>
                <a:solidFill>
                  <a:schemeClr val="tx1"/>
                </a:solidFill>
              </a:defRPr>
            </a:lvl1pPr>
          </a:lstStyle>
          <a:p>
            <a:pPr lvl="0"/>
            <a:r>
              <a:rPr lang="en-US" dirty="0"/>
              <a:t>Chapter title</a:t>
            </a:r>
          </a:p>
        </p:txBody>
      </p:sp>
      <p:sp>
        <p:nvSpPr>
          <p:cNvPr id="11" name="Fußzeilenplatzhalter 4"/>
          <p:cNvSpPr>
            <a:spLocks noGrp="1"/>
          </p:cNvSpPr>
          <p:nvPr>
            <p:ph type="ftr" sz="quarter" idx="3"/>
          </p:nvPr>
        </p:nvSpPr>
        <p:spPr>
          <a:xfrm>
            <a:off x="989012" y="6291263"/>
            <a:ext cx="8561387" cy="280987"/>
          </a:xfrm>
          <a:prstGeom prst="rect">
            <a:avLst/>
          </a:prstGeom>
        </p:spPr>
        <p:txBody>
          <a:bodyPr vert="horz" lIns="0" tIns="45720" rIns="91440" bIns="45720" rtlCol="0" anchor="ctr"/>
          <a:lstStyle>
            <a:lvl1pPr algn="l">
              <a:defRPr sz="1000">
                <a:solidFill>
                  <a:schemeClr val="tx1"/>
                </a:solidFill>
              </a:defRPr>
            </a:lvl1pPr>
          </a:lstStyle>
          <a:p>
            <a:r>
              <a:rPr lang="en-US"/>
              <a:t>Presentation title  |  © Expleo  |  Internal  |  Version 1.0  </a:t>
            </a:r>
            <a:endParaRPr lang="en-US" dirty="0"/>
          </a:p>
        </p:txBody>
      </p:sp>
      <p:pic>
        <p:nvPicPr>
          <p:cNvPr id="14" name="Grafik 13">
            <a:extLst>
              <a:ext uri="{FF2B5EF4-FFF2-40B4-BE49-F238E27FC236}">
                <a16:creationId xmlns:a16="http://schemas.microsoft.com/office/drawing/2014/main" id="{CEDA6F36-02DA-4355-870D-4BF940AE1EFE}"/>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10334204" y="6150537"/>
            <a:ext cx="1706923" cy="562351"/>
          </a:xfrm>
          <a:prstGeom prst="rect">
            <a:avLst/>
          </a:prstGeom>
        </p:spPr>
      </p:pic>
    </p:spTree>
    <p:extLst>
      <p:ext uri="{BB962C8B-B14F-4D97-AF65-F5344CB8AC3E}">
        <p14:creationId xmlns:p14="http://schemas.microsoft.com/office/powerpoint/2010/main" val="88826250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_Diagram_Right">
    <p:spTree>
      <p:nvGrpSpPr>
        <p:cNvPr id="1" name=""/>
        <p:cNvGrpSpPr/>
        <p:nvPr/>
      </p:nvGrpSpPr>
      <p:grpSpPr>
        <a:xfrm>
          <a:off x="0" y="0"/>
          <a:ext cx="0" cy="0"/>
          <a:chOff x="0" y="0"/>
          <a:chExt cx="0" cy="0"/>
        </a:xfrm>
      </p:grpSpPr>
      <p:sp>
        <p:nvSpPr>
          <p:cNvPr id="5" name="Rechteck 4"/>
          <p:cNvSpPr/>
          <p:nvPr userDrawn="1"/>
        </p:nvSpPr>
        <p:spPr>
          <a:xfrm>
            <a:off x="6097200" y="0"/>
            <a:ext cx="60948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1"/>
            <a:endParaRPr lang="en-US" dirty="0"/>
          </a:p>
        </p:txBody>
      </p:sp>
      <p:sp>
        <p:nvSpPr>
          <p:cNvPr id="2" name="Titel 1"/>
          <p:cNvSpPr>
            <a:spLocks noGrp="1"/>
          </p:cNvSpPr>
          <p:nvPr>
            <p:ph type="title" hasCustomPrompt="1"/>
          </p:nvPr>
        </p:nvSpPr>
        <p:spPr>
          <a:xfrm>
            <a:off x="982663" y="1169837"/>
            <a:ext cx="4526597" cy="988500"/>
          </a:xfrm>
        </p:spPr>
        <p:txBody>
          <a:bodyPr/>
          <a:lstStyle>
            <a:lvl1pPr>
              <a:defRPr/>
            </a:lvl1pPr>
          </a:lstStyle>
          <a:p>
            <a:r>
              <a:rPr lang="en-US" dirty="0"/>
              <a:t>Title, 34pt, bold,</a:t>
            </a:r>
            <a:br>
              <a:rPr lang="en-US" dirty="0"/>
            </a:br>
            <a:r>
              <a:rPr lang="en-US" dirty="0"/>
              <a:t>max. 2 lines</a:t>
            </a:r>
          </a:p>
        </p:txBody>
      </p:sp>
      <p:sp>
        <p:nvSpPr>
          <p:cNvPr id="4" name="Foliennummernplatzhalter 3"/>
          <p:cNvSpPr>
            <a:spLocks noGrp="1"/>
          </p:cNvSpPr>
          <p:nvPr>
            <p:ph type="sldNum" sz="quarter" idx="11"/>
          </p:nvPr>
        </p:nvSpPr>
        <p:spPr/>
        <p:txBody>
          <a:bodyPr/>
          <a:lstStyle/>
          <a:p>
            <a:fld id="{64EFF315-FA4E-4084-ACCF-A94C350B883E}" type="slidenum">
              <a:rPr lang="en-US" smtClean="0"/>
              <a:pPr/>
              <a:t>‹N°›</a:t>
            </a:fld>
            <a:endParaRPr lang="en-US" dirty="0"/>
          </a:p>
        </p:txBody>
      </p:sp>
      <p:sp>
        <p:nvSpPr>
          <p:cNvPr id="8" name="Textplatzhalter 7"/>
          <p:cNvSpPr>
            <a:spLocks noGrp="1"/>
          </p:cNvSpPr>
          <p:nvPr>
            <p:ph type="body" sz="quarter" idx="13" hasCustomPrompt="1"/>
          </p:nvPr>
        </p:nvSpPr>
        <p:spPr>
          <a:xfrm>
            <a:off x="982663" y="2549525"/>
            <a:ext cx="4520911" cy="3602037"/>
          </a:xfrm>
        </p:spPr>
        <p:txBody>
          <a:bodyPr/>
          <a:lstStyle/>
          <a:p>
            <a:pPr lvl="0"/>
            <a:r>
              <a:rPr lang="en-US" noProof="0" dirty="0"/>
              <a:t>Subtitle</a:t>
            </a:r>
          </a:p>
          <a:p>
            <a:pPr lvl="1"/>
            <a:r>
              <a:rPr lang="en-US" noProof="0" dirty="0"/>
              <a:t>Flowing text level</a:t>
            </a:r>
          </a:p>
          <a:p>
            <a:pPr lvl="2"/>
            <a:r>
              <a:rPr lang="en-US" noProof="0" dirty="0"/>
              <a:t>Third text level</a:t>
            </a:r>
          </a:p>
          <a:p>
            <a:pPr lvl="3"/>
            <a:r>
              <a:rPr lang="en-US" noProof="0" dirty="0"/>
              <a:t>Fourth text level</a:t>
            </a:r>
          </a:p>
          <a:p>
            <a:pPr lvl="4"/>
            <a:r>
              <a:rPr lang="en-US" noProof="0" dirty="0"/>
              <a:t>Fifth text level</a:t>
            </a:r>
          </a:p>
          <a:p>
            <a:pPr lvl="5"/>
            <a:r>
              <a:rPr lang="en-US" noProof="0" dirty="0"/>
              <a:t>Sixth text level</a:t>
            </a:r>
          </a:p>
        </p:txBody>
      </p:sp>
      <p:sp>
        <p:nvSpPr>
          <p:cNvPr id="11" name="Diagrammplatzhalter 10"/>
          <p:cNvSpPr>
            <a:spLocks noGrp="1"/>
          </p:cNvSpPr>
          <p:nvPr>
            <p:ph type="chart" sz="quarter" idx="14"/>
          </p:nvPr>
        </p:nvSpPr>
        <p:spPr>
          <a:xfrm>
            <a:off x="6400800" y="1160462"/>
            <a:ext cx="5503863" cy="4991099"/>
          </a:xfrm>
          <a:pattFill prst="ltUpDiag">
            <a:fgClr>
              <a:schemeClr val="accent1"/>
            </a:fgClr>
            <a:bgClr>
              <a:schemeClr val="bg1"/>
            </a:bgClr>
          </a:pattFill>
        </p:spPr>
        <p:txBody>
          <a:bodyPr anchor="ctr"/>
          <a:lstStyle>
            <a:lvl1pPr algn="ctr">
              <a:defRPr sz="3600"/>
            </a:lvl1pPr>
          </a:lstStyle>
          <a:p>
            <a:r>
              <a:rPr lang="en-US" smtClean="0"/>
              <a:t>Click icon to add chart</a:t>
            </a:r>
            <a:endParaRPr lang="en-US" dirty="0"/>
          </a:p>
        </p:txBody>
      </p:sp>
      <p:sp>
        <p:nvSpPr>
          <p:cNvPr id="12" name="Textplatzhalter 4"/>
          <p:cNvSpPr>
            <a:spLocks noGrp="1"/>
          </p:cNvSpPr>
          <p:nvPr>
            <p:ph type="body" sz="quarter" idx="15" hasCustomPrompt="1"/>
          </p:nvPr>
        </p:nvSpPr>
        <p:spPr>
          <a:xfrm>
            <a:off x="982663" y="296545"/>
            <a:ext cx="10922000" cy="371475"/>
          </a:xfrm>
        </p:spPr>
        <p:txBody>
          <a:bodyPr/>
          <a:lstStyle>
            <a:lvl1pPr>
              <a:defRPr>
                <a:solidFill>
                  <a:schemeClr val="tx1"/>
                </a:solidFill>
              </a:defRPr>
            </a:lvl1pPr>
          </a:lstStyle>
          <a:p>
            <a:pPr lvl="0"/>
            <a:r>
              <a:rPr lang="en-US" dirty="0"/>
              <a:t>Chapter title</a:t>
            </a:r>
          </a:p>
        </p:txBody>
      </p:sp>
      <p:sp>
        <p:nvSpPr>
          <p:cNvPr id="13" name="Fußzeilenplatzhalter 4"/>
          <p:cNvSpPr>
            <a:spLocks noGrp="1"/>
          </p:cNvSpPr>
          <p:nvPr>
            <p:ph type="ftr" sz="quarter" idx="3"/>
          </p:nvPr>
        </p:nvSpPr>
        <p:spPr>
          <a:xfrm>
            <a:off x="989012" y="6291263"/>
            <a:ext cx="8561387" cy="280987"/>
          </a:xfrm>
          <a:prstGeom prst="rect">
            <a:avLst/>
          </a:prstGeom>
        </p:spPr>
        <p:txBody>
          <a:bodyPr vert="horz" lIns="0" tIns="45720" rIns="91440" bIns="45720" rtlCol="0" anchor="ctr"/>
          <a:lstStyle>
            <a:lvl1pPr algn="l">
              <a:defRPr sz="1000">
                <a:solidFill>
                  <a:schemeClr val="tx1"/>
                </a:solidFill>
              </a:defRPr>
            </a:lvl1pPr>
          </a:lstStyle>
          <a:p>
            <a:r>
              <a:rPr lang="en-US"/>
              <a:t>Presentation title  |  © Expleo  |  Internal  |  Version 1.0  </a:t>
            </a:r>
            <a:endParaRPr lang="en-US" dirty="0"/>
          </a:p>
        </p:txBody>
      </p:sp>
      <p:pic>
        <p:nvPicPr>
          <p:cNvPr id="14" name="Grafik 13">
            <a:extLst>
              <a:ext uri="{FF2B5EF4-FFF2-40B4-BE49-F238E27FC236}">
                <a16:creationId xmlns:a16="http://schemas.microsoft.com/office/drawing/2014/main" id="{BC836333-0C7A-48B7-A96A-CC9BB1EAB2CE}"/>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10334204" y="6150537"/>
            <a:ext cx="1706923" cy="562351"/>
          </a:xfrm>
          <a:prstGeom prst="rect">
            <a:avLst/>
          </a:prstGeom>
        </p:spPr>
      </p:pic>
    </p:spTree>
    <p:extLst>
      <p:ext uri="{BB962C8B-B14F-4D97-AF65-F5344CB8AC3E}">
        <p14:creationId xmlns:p14="http://schemas.microsoft.com/office/powerpoint/2010/main" val="274871996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_Picture_Left_2_Text_Boxes_Right">
    <p:spTree>
      <p:nvGrpSpPr>
        <p:cNvPr id="1" name=""/>
        <p:cNvGrpSpPr/>
        <p:nvPr/>
      </p:nvGrpSpPr>
      <p:grpSpPr>
        <a:xfrm>
          <a:off x="0" y="0"/>
          <a:ext cx="0" cy="0"/>
          <a:chOff x="0" y="0"/>
          <a:chExt cx="0" cy="0"/>
        </a:xfrm>
      </p:grpSpPr>
      <p:sp>
        <p:nvSpPr>
          <p:cNvPr id="6" name="Bildplatzhalter 5"/>
          <p:cNvSpPr>
            <a:spLocks noGrp="1"/>
          </p:cNvSpPr>
          <p:nvPr>
            <p:ph type="pic" sz="quarter" idx="16" hasCustomPrompt="1"/>
          </p:nvPr>
        </p:nvSpPr>
        <p:spPr>
          <a:xfrm>
            <a:off x="0" y="0"/>
            <a:ext cx="3870325" cy="6858000"/>
          </a:xfrm>
          <a:pattFill prst="pct5">
            <a:fgClr>
              <a:schemeClr val="accent1"/>
            </a:fgClr>
            <a:bgClr>
              <a:schemeClr val="bg1"/>
            </a:bgClr>
          </a:pattFill>
        </p:spPr>
        <p:txBody>
          <a:bodyPr anchor="ctr"/>
          <a:lstStyle>
            <a:lvl1pPr algn="ctr">
              <a:defRPr sz="3600"/>
            </a:lvl1pPr>
          </a:lstStyle>
          <a:p>
            <a:r>
              <a:rPr lang="en-US" dirty="0"/>
              <a:t>Picture</a:t>
            </a:r>
          </a:p>
        </p:txBody>
      </p:sp>
      <p:sp>
        <p:nvSpPr>
          <p:cNvPr id="2" name="Titel 1"/>
          <p:cNvSpPr>
            <a:spLocks noGrp="1"/>
          </p:cNvSpPr>
          <p:nvPr>
            <p:ph type="title" hasCustomPrompt="1"/>
          </p:nvPr>
        </p:nvSpPr>
        <p:spPr>
          <a:xfrm>
            <a:off x="4161000" y="1169837"/>
            <a:ext cx="7749352" cy="988500"/>
          </a:xfrm>
        </p:spPr>
        <p:txBody>
          <a:bodyPr/>
          <a:lstStyle>
            <a:lvl1pPr>
              <a:defRPr/>
            </a:lvl1pPr>
          </a:lstStyle>
          <a:p>
            <a:r>
              <a:rPr lang="en-US" dirty="0"/>
              <a:t>Title, 34pt, bold,</a:t>
            </a:r>
            <a:br>
              <a:rPr lang="en-US" dirty="0"/>
            </a:br>
            <a:r>
              <a:rPr lang="en-US" dirty="0"/>
              <a:t>max. 2 lines</a:t>
            </a:r>
          </a:p>
        </p:txBody>
      </p:sp>
      <p:sp>
        <p:nvSpPr>
          <p:cNvPr id="4" name="Foliennummernplatzhalter 3"/>
          <p:cNvSpPr>
            <a:spLocks noGrp="1"/>
          </p:cNvSpPr>
          <p:nvPr>
            <p:ph type="sldNum" sz="quarter" idx="11"/>
          </p:nvPr>
        </p:nvSpPr>
        <p:spPr/>
        <p:txBody>
          <a:bodyPr/>
          <a:lstStyle>
            <a:lvl1pPr>
              <a:defRPr>
                <a:solidFill>
                  <a:schemeClr val="tx1"/>
                </a:solidFill>
              </a:defRPr>
            </a:lvl1pPr>
          </a:lstStyle>
          <a:p>
            <a:fld id="{64EFF315-FA4E-4084-ACCF-A94C350B883E}" type="slidenum">
              <a:rPr lang="en-US" smtClean="0"/>
              <a:pPr/>
              <a:t>‹N°›</a:t>
            </a:fld>
            <a:endParaRPr lang="en-US" dirty="0"/>
          </a:p>
        </p:txBody>
      </p:sp>
      <p:sp>
        <p:nvSpPr>
          <p:cNvPr id="8" name="Textplatzhalter 7"/>
          <p:cNvSpPr>
            <a:spLocks noGrp="1"/>
          </p:cNvSpPr>
          <p:nvPr>
            <p:ph type="body" sz="quarter" idx="13" hasCustomPrompt="1"/>
          </p:nvPr>
        </p:nvSpPr>
        <p:spPr>
          <a:xfrm>
            <a:off x="4161000" y="2549525"/>
            <a:ext cx="3726000" cy="3602037"/>
          </a:xfrm>
        </p:spPr>
        <p:txBody>
          <a:bodyPr/>
          <a:lstStyle/>
          <a:p>
            <a:pPr lvl="0"/>
            <a:r>
              <a:rPr lang="en-US" noProof="0" dirty="0"/>
              <a:t>Subtitle</a:t>
            </a:r>
          </a:p>
          <a:p>
            <a:pPr lvl="1"/>
            <a:r>
              <a:rPr lang="en-US" noProof="0" dirty="0"/>
              <a:t>Flowing text level</a:t>
            </a:r>
          </a:p>
          <a:p>
            <a:pPr lvl="2"/>
            <a:r>
              <a:rPr lang="en-US" noProof="0" dirty="0"/>
              <a:t>Third text level</a:t>
            </a:r>
          </a:p>
          <a:p>
            <a:pPr lvl="3"/>
            <a:r>
              <a:rPr lang="en-US" noProof="0" dirty="0"/>
              <a:t>Fourth text level</a:t>
            </a:r>
          </a:p>
          <a:p>
            <a:pPr lvl="4"/>
            <a:r>
              <a:rPr lang="en-US" noProof="0" dirty="0"/>
              <a:t>Fifth text level</a:t>
            </a:r>
          </a:p>
          <a:p>
            <a:pPr lvl="5"/>
            <a:r>
              <a:rPr lang="en-US" noProof="0" dirty="0"/>
              <a:t>Sixth text level</a:t>
            </a:r>
          </a:p>
        </p:txBody>
      </p:sp>
      <p:sp>
        <p:nvSpPr>
          <p:cNvPr id="14" name="Textplatzhalter 4"/>
          <p:cNvSpPr>
            <a:spLocks noGrp="1"/>
          </p:cNvSpPr>
          <p:nvPr>
            <p:ph type="body" sz="quarter" idx="14" hasCustomPrompt="1"/>
          </p:nvPr>
        </p:nvSpPr>
        <p:spPr>
          <a:xfrm>
            <a:off x="982663" y="296545"/>
            <a:ext cx="10922000" cy="371475"/>
          </a:xfrm>
        </p:spPr>
        <p:txBody>
          <a:bodyPr/>
          <a:lstStyle>
            <a:lvl1pPr>
              <a:defRPr>
                <a:solidFill>
                  <a:schemeClr val="bg1"/>
                </a:solidFill>
              </a:defRPr>
            </a:lvl1pPr>
          </a:lstStyle>
          <a:p>
            <a:pPr lvl="0"/>
            <a:r>
              <a:rPr lang="en-US" dirty="0"/>
              <a:t>Chapter title</a:t>
            </a:r>
          </a:p>
        </p:txBody>
      </p:sp>
      <p:sp>
        <p:nvSpPr>
          <p:cNvPr id="16" name="Textplatzhalter 7"/>
          <p:cNvSpPr>
            <a:spLocks noGrp="1"/>
          </p:cNvSpPr>
          <p:nvPr>
            <p:ph type="body" sz="quarter" idx="15" hasCustomPrompt="1"/>
          </p:nvPr>
        </p:nvSpPr>
        <p:spPr>
          <a:xfrm>
            <a:off x="8184352" y="2549525"/>
            <a:ext cx="3726000" cy="3602037"/>
          </a:xfrm>
        </p:spPr>
        <p:txBody>
          <a:bodyPr/>
          <a:lstStyle/>
          <a:p>
            <a:pPr lvl="0"/>
            <a:r>
              <a:rPr lang="en-US" noProof="0" dirty="0"/>
              <a:t>Subtitle</a:t>
            </a:r>
          </a:p>
          <a:p>
            <a:pPr lvl="1"/>
            <a:r>
              <a:rPr lang="en-US" noProof="0" dirty="0"/>
              <a:t>Flowing text level</a:t>
            </a:r>
          </a:p>
          <a:p>
            <a:pPr lvl="2"/>
            <a:r>
              <a:rPr lang="en-US" noProof="0" dirty="0"/>
              <a:t>Third text level</a:t>
            </a:r>
          </a:p>
          <a:p>
            <a:pPr lvl="3"/>
            <a:r>
              <a:rPr lang="en-US" noProof="0" dirty="0"/>
              <a:t>Fourth text level</a:t>
            </a:r>
          </a:p>
          <a:p>
            <a:pPr lvl="4"/>
            <a:r>
              <a:rPr lang="en-US" noProof="0" dirty="0"/>
              <a:t>Fifth text level</a:t>
            </a:r>
          </a:p>
          <a:p>
            <a:pPr lvl="5"/>
            <a:r>
              <a:rPr lang="en-US" noProof="0" dirty="0"/>
              <a:t>Sixth text level</a:t>
            </a:r>
          </a:p>
        </p:txBody>
      </p:sp>
      <p:sp>
        <p:nvSpPr>
          <p:cNvPr id="11" name="Fußzeilenplatzhalter 4"/>
          <p:cNvSpPr>
            <a:spLocks noGrp="1"/>
          </p:cNvSpPr>
          <p:nvPr>
            <p:ph type="ftr" sz="quarter" idx="3"/>
          </p:nvPr>
        </p:nvSpPr>
        <p:spPr>
          <a:xfrm>
            <a:off x="989012" y="6291263"/>
            <a:ext cx="8561387" cy="280987"/>
          </a:xfrm>
          <a:prstGeom prst="rect">
            <a:avLst/>
          </a:prstGeom>
        </p:spPr>
        <p:txBody>
          <a:bodyPr vert="horz" lIns="0" tIns="45720" rIns="91440" bIns="45720" rtlCol="0" anchor="ctr"/>
          <a:lstStyle>
            <a:lvl1pPr algn="l">
              <a:defRPr sz="1000">
                <a:solidFill>
                  <a:schemeClr val="tx1"/>
                </a:solidFill>
              </a:defRPr>
            </a:lvl1pPr>
          </a:lstStyle>
          <a:p>
            <a:r>
              <a:rPr lang="en-US"/>
              <a:t>Presentation title  |  © Expleo  |  Internal  |  Version 1.0  </a:t>
            </a:r>
            <a:endParaRPr lang="en-US" dirty="0"/>
          </a:p>
        </p:txBody>
      </p:sp>
    </p:spTree>
    <p:extLst>
      <p:ext uri="{BB962C8B-B14F-4D97-AF65-F5344CB8AC3E}">
        <p14:creationId xmlns:p14="http://schemas.microsoft.com/office/powerpoint/2010/main" val="233677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ent_Picture_Left_4_Text_Boxes_Right">
    <p:spTree>
      <p:nvGrpSpPr>
        <p:cNvPr id="1" name=""/>
        <p:cNvGrpSpPr/>
        <p:nvPr/>
      </p:nvGrpSpPr>
      <p:grpSpPr>
        <a:xfrm>
          <a:off x="0" y="0"/>
          <a:ext cx="0" cy="0"/>
          <a:chOff x="0" y="0"/>
          <a:chExt cx="0" cy="0"/>
        </a:xfrm>
      </p:grpSpPr>
      <p:sp>
        <p:nvSpPr>
          <p:cNvPr id="15" name="Bildplatzhalter 5"/>
          <p:cNvSpPr>
            <a:spLocks noGrp="1"/>
          </p:cNvSpPr>
          <p:nvPr>
            <p:ph type="pic" sz="quarter" idx="18" hasCustomPrompt="1"/>
          </p:nvPr>
        </p:nvSpPr>
        <p:spPr>
          <a:xfrm>
            <a:off x="0" y="0"/>
            <a:ext cx="3870325" cy="6858000"/>
          </a:xfrm>
          <a:pattFill prst="pct5">
            <a:fgClr>
              <a:schemeClr val="accent1"/>
            </a:fgClr>
            <a:bgClr>
              <a:schemeClr val="bg1"/>
            </a:bgClr>
          </a:pattFill>
        </p:spPr>
        <p:txBody>
          <a:bodyPr lIns="0" anchor="ctr"/>
          <a:lstStyle>
            <a:lvl1pPr algn="ctr">
              <a:defRPr sz="3600"/>
            </a:lvl1pPr>
          </a:lstStyle>
          <a:p>
            <a:r>
              <a:rPr lang="en-US" dirty="0"/>
              <a:t>Picture</a:t>
            </a:r>
          </a:p>
        </p:txBody>
      </p:sp>
      <p:sp>
        <p:nvSpPr>
          <p:cNvPr id="2" name="Titel 1"/>
          <p:cNvSpPr>
            <a:spLocks noGrp="1"/>
          </p:cNvSpPr>
          <p:nvPr>
            <p:ph type="title" hasCustomPrompt="1"/>
          </p:nvPr>
        </p:nvSpPr>
        <p:spPr>
          <a:xfrm>
            <a:off x="4161000" y="1169837"/>
            <a:ext cx="7749352" cy="988500"/>
          </a:xfrm>
        </p:spPr>
        <p:txBody>
          <a:bodyPr/>
          <a:lstStyle>
            <a:lvl1pPr>
              <a:defRPr/>
            </a:lvl1pPr>
          </a:lstStyle>
          <a:p>
            <a:r>
              <a:rPr lang="en-US" dirty="0"/>
              <a:t>Title, 34pt, bold,</a:t>
            </a:r>
            <a:br>
              <a:rPr lang="en-US" dirty="0"/>
            </a:br>
            <a:r>
              <a:rPr lang="en-US" dirty="0"/>
              <a:t>max. 2 lines</a:t>
            </a:r>
          </a:p>
        </p:txBody>
      </p:sp>
      <p:sp>
        <p:nvSpPr>
          <p:cNvPr id="4" name="Foliennummernplatzhalter 3"/>
          <p:cNvSpPr>
            <a:spLocks noGrp="1"/>
          </p:cNvSpPr>
          <p:nvPr>
            <p:ph type="sldNum" sz="quarter" idx="11"/>
          </p:nvPr>
        </p:nvSpPr>
        <p:spPr/>
        <p:txBody>
          <a:bodyPr/>
          <a:lstStyle>
            <a:lvl1pPr>
              <a:defRPr>
                <a:solidFill>
                  <a:schemeClr val="tx1"/>
                </a:solidFill>
              </a:defRPr>
            </a:lvl1pPr>
          </a:lstStyle>
          <a:p>
            <a:fld id="{64EFF315-FA4E-4084-ACCF-A94C350B883E}" type="slidenum">
              <a:rPr lang="en-US" smtClean="0"/>
              <a:pPr/>
              <a:t>‹N°›</a:t>
            </a:fld>
            <a:endParaRPr lang="en-US" dirty="0"/>
          </a:p>
        </p:txBody>
      </p:sp>
      <p:sp>
        <p:nvSpPr>
          <p:cNvPr id="8" name="Textplatzhalter 7"/>
          <p:cNvSpPr>
            <a:spLocks noGrp="1"/>
          </p:cNvSpPr>
          <p:nvPr>
            <p:ph type="body" sz="quarter" idx="13" hasCustomPrompt="1"/>
          </p:nvPr>
        </p:nvSpPr>
        <p:spPr>
          <a:xfrm>
            <a:off x="4161000" y="2549525"/>
            <a:ext cx="3726000" cy="1656000"/>
          </a:xfrm>
        </p:spPr>
        <p:txBody>
          <a:bodyPr/>
          <a:lstStyle/>
          <a:p>
            <a:pPr lvl="0"/>
            <a:r>
              <a:rPr lang="en-US" noProof="0" dirty="0"/>
              <a:t>Subtitle</a:t>
            </a:r>
          </a:p>
          <a:p>
            <a:pPr lvl="1"/>
            <a:r>
              <a:rPr lang="en-US" noProof="0" dirty="0"/>
              <a:t>Flowing text level</a:t>
            </a:r>
          </a:p>
          <a:p>
            <a:pPr lvl="2"/>
            <a:r>
              <a:rPr lang="en-US" noProof="0" dirty="0"/>
              <a:t>Third text level</a:t>
            </a:r>
          </a:p>
          <a:p>
            <a:pPr lvl="3"/>
            <a:r>
              <a:rPr lang="en-US" noProof="0" dirty="0"/>
              <a:t>Fourth text level</a:t>
            </a:r>
          </a:p>
          <a:p>
            <a:pPr lvl="4"/>
            <a:r>
              <a:rPr lang="en-US" noProof="0" dirty="0"/>
              <a:t>Fifth text level</a:t>
            </a:r>
          </a:p>
          <a:p>
            <a:pPr lvl="5"/>
            <a:r>
              <a:rPr lang="en-US" noProof="0" dirty="0"/>
              <a:t>Sixth text level</a:t>
            </a:r>
          </a:p>
        </p:txBody>
      </p:sp>
      <p:sp>
        <p:nvSpPr>
          <p:cNvPr id="14" name="Textplatzhalter 4"/>
          <p:cNvSpPr>
            <a:spLocks noGrp="1"/>
          </p:cNvSpPr>
          <p:nvPr>
            <p:ph type="body" sz="quarter" idx="14" hasCustomPrompt="1"/>
          </p:nvPr>
        </p:nvSpPr>
        <p:spPr>
          <a:xfrm>
            <a:off x="982663" y="296545"/>
            <a:ext cx="10922000" cy="371475"/>
          </a:xfrm>
        </p:spPr>
        <p:txBody>
          <a:bodyPr/>
          <a:lstStyle>
            <a:lvl1pPr>
              <a:defRPr>
                <a:solidFill>
                  <a:schemeClr val="bg1"/>
                </a:solidFill>
              </a:defRPr>
            </a:lvl1pPr>
          </a:lstStyle>
          <a:p>
            <a:pPr lvl="0"/>
            <a:r>
              <a:rPr lang="en-US" dirty="0"/>
              <a:t>Chapter title</a:t>
            </a:r>
          </a:p>
        </p:txBody>
      </p:sp>
      <p:sp>
        <p:nvSpPr>
          <p:cNvPr id="16" name="Textplatzhalter 7"/>
          <p:cNvSpPr>
            <a:spLocks noGrp="1"/>
          </p:cNvSpPr>
          <p:nvPr>
            <p:ph type="body" sz="quarter" idx="15" hasCustomPrompt="1"/>
          </p:nvPr>
        </p:nvSpPr>
        <p:spPr>
          <a:xfrm>
            <a:off x="8184352" y="2549525"/>
            <a:ext cx="3726000" cy="1656000"/>
          </a:xfrm>
        </p:spPr>
        <p:txBody>
          <a:bodyPr/>
          <a:lstStyle/>
          <a:p>
            <a:pPr lvl="0"/>
            <a:r>
              <a:rPr lang="en-US" noProof="0" dirty="0"/>
              <a:t>Subtitle</a:t>
            </a:r>
          </a:p>
          <a:p>
            <a:pPr lvl="1"/>
            <a:r>
              <a:rPr lang="en-US" noProof="0" dirty="0"/>
              <a:t>Flowing text level</a:t>
            </a:r>
          </a:p>
          <a:p>
            <a:pPr lvl="2"/>
            <a:r>
              <a:rPr lang="en-US" noProof="0" dirty="0"/>
              <a:t>Third text level</a:t>
            </a:r>
          </a:p>
          <a:p>
            <a:pPr lvl="3"/>
            <a:r>
              <a:rPr lang="en-US" noProof="0" dirty="0"/>
              <a:t>Fourth text level</a:t>
            </a:r>
          </a:p>
          <a:p>
            <a:pPr lvl="4"/>
            <a:r>
              <a:rPr lang="en-US" noProof="0" dirty="0"/>
              <a:t>Fifth text level</a:t>
            </a:r>
          </a:p>
          <a:p>
            <a:pPr lvl="5"/>
            <a:r>
              <a:rPr lang="en-US" noProof="0" dirty="0"/>
              <a:t>Sixth text level</a:t>
            </a:r>
          </a:p>
        </p:txBody>
      </p:sp>
      <p:sp>
        <p:nvSpPr>
          <p:cNvPr id="12" name="Textplatzhalter 7"/>
          <p:cNvSpPr>
            <a:spLocks noGrp="1"/>
          </p:cNvSpPr>
          <p:nvPr>
            <p:ph type="body" sz="quarter" idx="16" hasCustomPrompt="1"/>
          </p:nvPr>
        </p:nvSpPr>
        <p:spPr>
          <a:xfrm>
            <a:off x="4161000" y="4492388"/>
            <a:ext cx="3726000" cy="1656000"/>
          </a:xfrm>
        </p:spPr>
        <p:txBody>
          <a:bodyPr/>
          <a:lstStyle/>
          <a:p>
            <a:pPr lvl="0"/>
            <a:r>
              <a:rPr lang="en-US" noProof="0" dirty="0"/>
              <a:t>Subtitle</a:t>
            </a:r>
          </a:p>
          <a:p>
            <a:pPr lvl="1"/>
            <a:r>
              <a:rPr lang="en-US" noProof="0" dirty="0"/>
              <a:t>Flowing text level</a:t>
            </a:r>
          </a:p>
          <a:p>
            <a:pPr lvl="2"/>
            <a:r>
              <a:rPr lang="en-US" noProof="0" dirty="0"/>
              <a:t>Third text level</a:t>
            </a:r>
          </a:p>
          <a:p>
            <a:pPr lvl="3"/>
            <a:r>
              <a:rPr lang="en-US" noProof="0" dirty="0"/>
              <a:t>Fourth text level</a:t>
            </a:r>
          </a:p>
          <a:p>
            <a:pPr lvl="4"/>
            <a:r>
              <a:rPr lang="en-US" noProof="0" dirty="0"/>
              <a:t>Fifth text level</a:t>
            </a:r>
          </a:p>
          <a:p>
            <a:pPr lvl="5"/>
            <a:r>
              <a:rPr lang="en-US" noProof="0" dirty="0"/>
              <a:t>Sixth text level</a:t>
            </a:r>
          </a:p>
        </p:txBody>
      </p:sp>
      <p:sp>
        <p:nvSpPr>
          <p:cNvPr id="13" name="Textplatzhalter 7"/>
          <p:cNvSpPr>
            <a:spLocks noGrp="1"/>
          </p:cNvSpPr>
          <p:nvPr>
            <p:ph type="body" sz="quarter" idx="17" hasCustomPrompt="1"/>
          </p:nvPr>
        </p:nvSpPr>
        <p:spPr>
          <a:xfrm>
            <a:off x="8184352" y="4492388"/>
            <a:ext cx="3726000" cy="1656000"/>
          </a:xfrm>
        </p:spPr>
        <p:txBody>
          <a:bodyPr/>
          <a:lstStyle/>
          <a:p>
            <a:pPr lvl="0"/>
            <a:r>
              <a:rPr lang="en-US" noProof="0" dirty="0"/>
              <a:t>Subtitle</a:t>
            </a:r>
          </a:p>
          <a:p>
            <a:pPr lvl="1"/>
            <a:r>
              <a:rPr lang="en-US" noProof="0" dirty="0"/>
              <a:t>Flowing text level</a:t>
            </a:r>
          </a:p>
          <a:p>
            <a:pPr lvl="2"/>
            <a:r>
              <a:rPr lang="en-US" noProof="0" dirty="0"/>
              <a:t>Third text level</a:t>
            </a:r>
          </a:p>
          <a:p>
            <a:pPr lvl="3"/>
            <a:r>
              <a:rPr lang="en-US" noProof="0" dirty="0"/>
              <a:t>Fourth text level</a:t>
            </a:r>
          </a:p>
          <a:p>
            <a:pPr lvl="4"/>
            <a:r>
              <a:rPr lang="en-US" noProof="0" dirty="0"/>
              <a:t>Fifth text level</a:t>
            </a:r>
          </a:p>
          <a:p>
            <a:pPr lvl="5"/>
            <a:r>
              <a:rPr lang="en-US" noProof="0" dirty="0"/>
              <a:t>Sixth text level</a:t>
            </a:r>
          </a:p>
        </p:txBody>
      </p:sp>
      <p:sp>
        <p:nvSpPr>
          <p:cNvPr id="17" name="Fußzeilenplatzhalter 4"/>
          <p:cNvSpPr>
            <a:spLocks noGrp="1"/>
          </p:cNvSpPr>
          <p:nvPr>
            <p:ph type="ftr" sz="quarter" idx="3"/>
          </p:nvPr>
        </p:nvSpPr>
        <p:spPr>
          <a:xfrm>
            <a:off x="989012" y="6291263"/>
            <a:ext cx="8561387" cy="280987"/>
          </a:xfrm>
          <a:prstGeom prst="rect">
            <a:avLst/>
          </a:prstGeom>
        </p:spPr>
        <p:txBody>
          <a:bodyPr vert="horz" lIns="0" tIns="45720" rIns="91440" bIns="45720" rtlCol="0" anchor="ctr"/>
          <a:lstStyle>
            <a:lvl1pPr algn="l">
              <a:defRPr sz="1000">
                <a:solidFill>
                  <a:schemeClr val="tx1"/>
                </a:solidFill>
              </a:defRPr>
            </a:lvl1pPr>
          </a:lstStyle>
          <a:p>
            <a:r>
              <a:rPr lang="en-US"/>
              <a:t>Presentation title  |  © Expleo  |  Internal  |  Version 1.0  </a:t>
            </a:r>
            <a:endParaRPr lang="en-US" dirty="0"/>
          </a:p>
        </p:txBody>
      </p:sp>
    </p:spTree>
    <p:extLst>
      <p:ext uri="{BB962C8B-B14F-4D97-AF65-F5344CB8AC3E}">
        <p14:creationId xmlns:p14="http://schemas.microsoft.com/office/powerpoint/2010/main" val="343886587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ntent_Conclusion">
    <p:spTree>
      <p:nvGrpSpPr>
        <p:cNvPr id="1" name=""/>
        <p:cNvGrpSpPr/>
        <p:nvPr/>
      </p:nvGrpSpPr>
      <p:grpSpPr>
        <a:xfrm>
          <a:off x="0" y="0"/>
          <a:ext cx="0" cy="0"/>
          <a:chOff x="0" y="0"/>
          <a:chExt cx="0" cy="0"/>
        </a:xfrm>
      </p:grpSpPr>
      <p:sp>
        <p:nvSpPr>
          <p:cNvPr id="5" name="Rechteck 4"/>
          <p:cNvSpPr/>
          <p:nvPr userDrawn="1"/>
        </p:nvSpPr>
        <p:spPr bwMode="ltGray">
          <a:xfrm>
            <a:off x="6874800" y="0"/>
            <a:ext cx="53172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1"/>
            <a:endParaRPr lang="en-US" dirty="0"/>
          </a:p>
        </p:txBody>
      </p:sp>
      <p:sp>
        <p:nvSpPr>
          <p:cNvPr id="2" name="Titel 1"/>
          <p:cNvSpPr>
            <a:spLocks noGrp="1"/>
          </p:cNvSpPr>
          <p:nvPr>
            <p:ph type="title" hasCustomPrompt="1"/>
          </p:nvPr>
        </p:nvSpPr>
        <p:spPr>
          <a:xfrm>
            <a:off x="989014" y="1169837"/>
            <a:ext cx="5317200" cy="988500"/>
          </a:xfrm>
        </p:spPr>
        <p:txBody>
          <a:bodyPr/>
          <a:lstStyle>
            <a:lvl1pPr>
              <a:defRPr/>
            </a:lvl1pPr>
          </a:lstStyle>
          <a:p>
            <a:r>
              <a:rPr lang="en-US" dirty="0"/>
              <a:t>Title, 34pt, bold,</a:t>
            </a:r>
            <a:br>
              <a:rPr lang="en-US" dirty="0"/>
            </a:br>
            <a:r>
              <a:rPr lang="en-US" dirty="0"/>
              <a:t>max. 2 lines</a:t>
            </a:r>
          </a:p>
        </p:txBody>
      </p:sp>
      <p:sp>
        <p:nvSpPr>
          <p:cNvPr id="4" name="Foliennummernplatzhalter 3"/>
          <p:cNvSpPr>
            <a:spLocks noGrp="1"/>
          </p:cNvSpPr>
          <p:nvPr>
            <p:ph type="sldNum" sz="quarter" idx="11"/>
          </p:nvPr>
        </p:nvSpPr>
        <p:spPr/>
        <p:txBody>
          <a:bodyPr/>
          <a:lstStyle>
            <a:lvl1pPr>
              <a:defRPr>
                <a:solidFill>
                  <a:schemeClr val="tx1"/>
                </a:solidFill>
              </a:defRPr>
            </a:lvl1pPr>
          </a:lstStyle>
          <a:p>
            <a:fld id="{64EFF315-FA4E-4084-ACCF-A94C350B883E}" type="slidenum">
              <a:rPr lang="en-US" smtClean="0"/>
              <a:pPr/>
              <a:t>‹N°›</a:t>
            </a:fld>
            <a:endParaRPr lang="en-US" dirty="0"/>
          </a:p>
        </p:txBody>
      </p:sp>
      <p:sp>
        <p:nvSpPr>
          <p:cNvPr id="8" name="Textplatzhalter 7"/>
          <p:cNvSpPr>
            <a:spLocks noGrp="1"/>
          </p:cNvSpPr>
          <p:nvPr>
            <p:ph type="body" sz="quarter" idx="13" hasCustomPrompt="1"/>
          </p:nvPr>
        </p:nvSpPr>
        <p:spPr>
          <a:xfrm>
            <a:off x="989013" y="2549525"/>
            <a:ext cx="5317200" cy="1656000"/>
          </a:xfrm>
        </p:spPr>
        <p:txBody>
          <a:bodyPr/>
          <a:lstStyle/>
          <a:p>
            <a:pPr lvl="0"/>
            <a:r>
              <a:rPr lang="en-US" noProof="0" dirty="0"/>
              <a:t>Subtitle</a:t>
            </a:r>
          </a:p>
          <a:p>
            <a:pPr lvl="1"/>
            <a:r>
              <a:rPr lang="en-US" noProof="0" dirty="0"/>
              <a:t>Flowing text level</a:t>
            </a:r>
          </a:p>
          <a:p>
            <a:pPr lvl="2"/>
            <a:r>
              <a:rPr lang="en-US" noProof="0" dirty="0"/>
              <a:t>Third text level</a:t>
            </a:r>
          </a:p>
          <a:p>
            <a:pPr lvl="3"/>
            <a:r>
              <a:rPr lang="en-US" noProof="0" dirty="0"/>
              <a:t>Fourth text level</a:t>
            </a:r>
          </a:p>
          <a:p>
            <a:pPr lvl="4"/>
            <a:r>
              <a:rPr lang="en-US" noProof="0" dirty="0"/>
              <a:t>Fifth text level</a:t>
            </a:r>
          </a:p>
          <a:p>
            <a:pPr lvl="5"/>
            <a:r>
              <a:rPr lang="en-US" noProof="0" dirty="0"/>
              <a:t>Sixth text level</a:t>
            </a:r>
          </a:p>
        </p:txBody>
      </p:sp>
      <p:sp>
        <p:nvSpPr>
          <p:cNvPr id="14" name="Textplatzhalter 4"/>
          <p:cNvSpPr>
            <a:spLocks noGrp="1"/>
          </p:cNvSpPr>
          <p:nvPr>
            <p:ph type="body" sz="quarter" idx="14" hasCustomPrompt="1"/>
          </p:nvPr>
        </p:nvSpPr>
        <p:spPr>
          <a:xfrm>
            <a:off x="982663" y="296545"/>
            <a:ext cx="10922000" cy="371475"/>
          </a:xfrm>
        </p:spPr>
        <p:txBody>
          <a:bodyPr/>
          <a:lstStyle>
            <a:lvl1pPr>
              <a:defRPr>
                <a:solidFill>
                  <a:schemeClr val="accent1"/>
                </a:solidFill>
              </a:defRPr>
            </a:lvl1pPr>
          </a:lstStyle>
          <a:p>
            <a:pPr lvl="0"/>
            <a:r>
              <a:rPr lang="en-US" dirty="0"/>
              <a:t>Chapter title</a:t>
            </a:r>
          </a:p>
        </p:txBody>
      </p:sp>
      <p:sp>
        <p:nvSpPr>
          <p:cNvPr id="17" name="Textplatzhalter 7"/>
          <p:cNvSpPr>
            <a:spLocks noGrp="1"/>
          </p:cNvSpPr>
          <p:nvPr>
            <p:ph type="body" sz="quarter" idx="15" hasCustomPrompt="1"/>
          </p:nvPr>
        </p:nvSpPr>
        <p:spPr bwMode="ltGray">
          <a:xfrm>
            <a:off x="7400925" y="2549525"/>
            <a:ext cx="4503738" cy="1656000"/>
          </a:xfrm>
        </p:spPr>
        <p:txBody>
          <a:bodyPr/>
          <a:lstStyle>
            <a:lvl1pPr>
              <a:defRPr>
                <a:solidFill>
                  <a:schemeClr val="bg1"/>
                </a:solidFill>
              </a:defRPr>
            </a:lvl1pPr>
            <a:lvl2pP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vl6pPr>
              <a:buClr>
                <a:schemeClr val="bg1"/>
              </a:buClr>
              <a:defRPr>
                <a:solidFill>
                  <a:schemeClr val="bg1"/>
                </a:solidFill>
              </a:defRPr>
            </a:lvl6pPr>
          </a:lstStyle>
          <a:p>
            <a:pPr lvl="0"/>
            <a:r>
              <a:rPr lang="en-US" noProof="0" dirty="0"/>
              <a:t>Subtitle</a:t>
            </a:r>
          </a:p>
          <a:p>
            <a:pPr lvl="1"/>
            <a:r>
              <a:rPr lang="en-US" noProof="0" dirty="0"/>
              <a:t>Flowing text level</a:t>
            </a:r>
          </a:p>
          <a:p>
            <a:pPr lvl="2"/>
            <a:r>
              <a:rPr lang="en-US" noProof="0" dirty="0"/>
              <a:t>Third text level</a:t>
            </a:r>
          </a:p>
          <a:p>
            <a:pPr lvl="3"/>
            <a:r>
              <a:rPr lang="en-US" noProof="0" dirty="0"/>
              <a:t>Fourth text level</a:t>
            </a:r>
          </a:p>
          <a:p>
            <a:pPr lvl="4"/>
            <a:r>
              <a:rPr lang="en-US" noProof="0" dirty="0"/>
              <a:t>Fifth text level</a:t>
            </a:r>
          </a:p>
          <a:p>
            <a:pPr lvl="5"/>
            <a:r>
              <a:rPr lang="en-US" noProof="0" dirty="0"/>
              <a:t>Sixth text level</a:t>
            </a:r>
          </a:p>
        </p:txBody>
      </p:sp>
      <p:sp>
        <p:nvSpPr>
          <p:cNvPr id="10" name="Fußzeilenplatzhalter 4"/>
          <p:cNvSpPr>
            <a:spLocks noGrp="1"/>
          </p:cNvSpPr>
          <p:nvPr>
            <p:ph type="ftr" sz="quarter" idx="3"/>
          </p:nvPr>
        </p:nvSpPr>
        <p:spPr>
          <a:xfrm>
            <a:off x="989012" y="6291263"/>
            <a:ext cx="8561387" cy="280987"/>
          </a:xfrm>
          <a:prstGeom prst="rect">
            <a:avLst/>
          </a:prstGeom>
        </p:spPr>
        <p:txBody>
          <a:bodyPr vert="horz" lIns="0" tIns="45720" rIns="91440" bIns="45720" rtlCol="0" anchor="ctr"/>
          <a:lstStyle>
            <a:lvl1pPr algn="l">
              <a:defRPr sz="1000">
                <a:solidFill>
                  <a:schemeClr val="tx1"/>
                </a:solidFill>
              </a:defRPr>
            </a:lvl1pPr>
          </a:lstStyle>
          <a:p>
            <a:r>
              <a:rPr lang="en-US"/>
              <a:t>Presentation title  |  © Expleo  |  Internal  |  Version 1.0  </a:t>
            </a:r>
            <a:endParaRPr lang="en-US" dirty="0"/>
          </a:p>
        </p:txBody>
      </p:sp>
      <p:pic>
        <p:nvPicPr>
          <p:cNvPr id="11" name="Grafik 10">
            <a:extLst>
              <a:ext uri="{FF2B5EF4-FFF2-40B4-BE49-F238E27FC236}">
                <a16:creationId xmlns:a16="http://schemas.microsoft.com/office/drawing/2014/main" id="{2AA1EC6B-943E-48EE-87AB-5042EFD24AC4}"/>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10334204" y="6150537"/>
            <a:ext cx="1706923" cy="562351"/>
          </a:xfrm>
          <a:prstGeom prst="rect">
            <a:avLst/>
          </a:prstGeom>
        </p:spPr>
      </p:pic>
    </p:spTree>
    <p:extLst>
      <p:ext uri="{BB962C8B-B14F-4D97-AF65-F5344CB8AC3E}">
        <p14:creationId xmlns:p14="http://schemas.microsoft.com/office/powerpoint/2010/main" val="10533128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_Picture_left">
    <p:bg>
      <p:bgPr>
        <a:solidFill>
          <a:schemeClr val="accent1"/>
        </a:solidFill>
        <a:effectLst/>
      </p:bgPr>
    </p:bg>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4360843" y="1160463"/>
            <a:ext cx="7543820" cy="1986498"/>
          </a:xfrm>
        </p:spPr>
        <p:txBody>
          <a:bodyPr anchor="b"/>
          <a:lstStyle>
            <a:lvl1pPr algn="l">
              <a:defRPr sz="4200">
                <a:solidFill>
                  <a:schemeClr val="bg1"/>
                </a:solidFill>
              </a:defRPr>
            </a:lvl1pPr>
          </a:lstStyle>
          <a:p>
            <a:r>
              <a:rPr lang="en-US" dirty="0"/>
              <a:t>Presentation title,</a:t>
            </a:r>
            <a:br>
              <a:rPr lang="en-US" dirty="0"/>
            </a:br>
            <a:r>
              <a:rPr lang="en-US" dirty="0"/>
              <a:t>42pt, bold</a:t>
            </a:r>
            <a:br>
              <a:rPr lang="en-US" dirty="0"/>
            </a:br>
            <a:r>
              <a:rPr lang="en-US" dirty="0"/>
              <a:t>max. 3 lines</a:t>
            </a:r>
          </a:p>
        </p:txBody>
      </p:sp>
      <p:sp>
        <p:nvSpPr>
          <p:cNvPr id="3" name="Untertitel 2"/>
          <p:cNvSpPr>
            <a:spLocks noGrp="1"/>
          </p:cNvSpPr>
          <p:nvPr>
            <p:ph type="subTitle" idx="1" hasCustomPrompt="1"/>
          </p:nvPr>
        </p:nvSpPr>
        <p:spPr>
          <a:xfrm>
            <a:off x="4360842" y="3388282"/>
            <a:ext cx="7543819" cy="293069"/>
          </a:xfrm>
        </p:spPr>
        <p:txBody>
          <a:bodyPr/>
          <a:lstStyle>
            <a:lvl1pPr marL="0" indent="0" algn="l">
              <a:buNone/>
              <a:defRPr sz="2000" b="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Presentation subtitle, 20pt, max. 1 line</a:t>
            </a:r>
          </a:p>
        </p:txBody>
      </p:sp>
      <p:sp>
        <p:nvSpPr>
          <p:cNvPr id="11" name="Textplatzhalter 10"/>
          <p:cNvSpPr>
            <a:spLocks noGrp="1"/>
          </p:cNvSpPr>
          <p:nvPr>
            <p:ph type="body" sz="quarter" idx="10" hasCustomPrompt="1"/>
          </p:nvPr>
        </p:nvSpPr>
        <p:spPr>
          <a:xfrm>
            <a:off x="4360842" y="3950237"/>
            <a:ext cx="7543820" cy="186190"/>
          </a:xfrm>
        </p:spPr>
        <p:txBody>
          <a:bodyPr/>
          <a:lstStyle>
            <a:lvl1pPr marL="0" marR="0" indent="0" algn="l" defTabSz="914400" rtl="0" eaLnBrk="1" fontAlgn="auto" latinLnBrk="0" hangingPunct="1">
              <a:lnSpc>
                <a:spcPct val="100000"/>
              </a:lnSpc>
              <a:spcBef>
                <a:spcPts val="0"/>
              </a:spcBef>
              <a:spcAft>
                <a:spcPts val="0"/>
              </a:spcAft>
              <a:buClrTx/>
              <a:buSzTx/>
              <a:buFontTx/>
              <a:buNone/>
              <a:tabLst/>
              <a:defRPr cap="all" baseline="0"/>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C0814"/>
                </a:solidFill>
                <a:effectLst/>
                <a:uLnTx/>
                <a:uFillTx/>
                <a:latin typeface="Verdana" panose="020B0604030504040204" pitchFamily="34" charset="0"/>
                <a:ea typeface="Verdana" panose="020B0604030504040204" pitchFamily="34" charset="0"/>
                <a:cs typeface="Verdana" panose="020B0604030504040204" pitchFamily="34" charset="0"/>
              </a:rPr>
              <a:t>DATE, 12PT, BLACK, CAPITAL LETTERS</a:t>
            </a:r>
          </a:p>
        </p:txBody>
      </p:sp>
      <p:pic>
        <p:nvPicPr>
          <p:cNvPr id="6" name="Image 7">
            <a:extLst>
              <a:ext uri="{FF2B5EF4-FFF2-40B4-BE49-F238E27FC236}">
                <a16:creationId xmlns:a16="http://schemas.microsoft.com/office/drawing/2014/main" id="{F5970FD9-0633-6F48-BD30-5F22C3005E9A}"/>
              </a:ext>
            </a:extLst>
          </p:cNvPr>
          <p:cNvPicPr>
            <a:picLocks noChangeAspect="1"/>
          </p:cNvPicPr>
          <p:nvPr userDrawn="1"/>
        </p:nvPicPr>
        <p:blipFill>
          <a:blip r:embed="rId2"/>
          <a:stretch>
            <a:fillRect/>
          </a:stretch>
        </p:blipFill>
        <p:spPr>
          <a:xfrm>
            <a:off x="-6773" y="0"/>
            <a:ext cx="3084286" cy="6858000"/>
          </a:xfrm>
          <a:prstGeom prst="rect">
            <a:avLst/>
          </a:prstGeom>
        </p:spPr>
      </p:pic>
      <p:pic>
        <p:nvPicPr>
          <p:cNvPr id="7" name="Grafik 6">
            <a:extLst>
              <a:ext uri="{FF2B5EF4-FFF2-40B4-BE49-F238E27FC236}">
                <a16:creationId xmlns:a16="http://schemas.microsoft.com/office/drawing/2014/main" id="{F5D7BEA1-3610-4AFC-AC2F-F022F434A2DC}"/>
              </a:ext>
            </a:extLst>
          </p:cNvPr>
          <p:cNvPicPr>
            <a:picLocks noChangeAspect="1"/>
          </p:cNvPicPr>
          <p:nvPr userDrawn="1"/>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9506309" y="5926059"/>
            <a:ext cx="2622429" cy="863967"/>
          </a:xfrm>
          <a:prstGeom prst="rect">
            <a:avLst/>
          </a:prstGeom>
        </p:spPr>
      </p:pic>
    </p:spTree>
    <p:extLst>
      <p:ext uri="{BB962C8B-B14F-4D97-AF65-F5344CB8AC3E}">
        <p14:creationId xmlns:p14="http://schemas.microsoft.com/office/powerpoint/2010/main" val="243097087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Content_Quote">
    <p:bg>
      <p:bgPr>
        <a:solidFill>
          <a:schemeClr val="accent1"/>
        </a:solidFill>
        <a:effectLst/>
      </p:bgPr>
    </p:bg>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2948941" y="1918496"/>
            <a:ext cx="6294119" cy="2623024"/>
          </a:xfrm>
        </p:spPr>
        <p:txBody>
          <a:bodyPr anchor="ctr"/>
          <a:lstStyle>
            <a:lvl1pPr algn="ctr">
              <a:defRPr sz="4200" baseline="0">
                <a:solidFill>
                  <a:schemeClr val="bg1"/>
                </a:solidFill>
              </a:defRPr>
            </a:lvl1pPr>
          </a:lstStyle>
          <a:p>
            <a:r>
              <a:rPr lang="en-US" dirty="0"/>
              <a:t>Quote, 42pt, bold</a:t>
            </a:r>
          </a:p>
        </p:txBody>
      </p:sp>
      <p:sp>
        <p:nvSpPr>
          <p:cNvPr id="4" name="Foliennummernplatzhalter 3"/>
          <p:cNvSpPr>
            <a:spLocks noGrp="1"/>
          </p:cNvSpPr>
          <p:nvPr>
            <p:ph type="sldNum" sz="quarter" idx="11"/>
          </p:nvPr>
        </p:nvSpPr>
        <p:spPr/>
        <p:txBody>
          <a:bodyPr/>
          <a:lstStyle>
            <a:lvl1pPr>
              <a:defRPr>
                <a:solidFill>
                  <a:schemeClr val="bg1"/>
                </a:solidFill>
              </a:defRPr>
            </a:lvl1pPr>
          </a:lstStyle>
          <a:p>
            <a:fld id="{64EFF315-FA4E-4084-ACCF-A94C350B883E}" type="slidenum">
              <a:rPr lang="en-US" smtClean="0"/>
              <a:pPr/>
              <a:t>‹N°›</a:t>
            </a:fld>
            <a:endParaRPr lang="en-US" dirty="0"/>
          </a:p>
        </p:txBody>
      </p:sp>
      <p:sp>
        <p:nvSpPr>
          <p:cNvPr id="7" name="Untertitel 2"/>
          <p:cNvSpPr>
            <a:spLocks noGrp="1"/>
          </p:cNvSpPr>
          <p:nvPr>
            <p:ph type="subTitle" idx="1" hasCustomPrompt="1"/>
          </p:nvPr>
        </p:nvSpPr>
        <p:spPr>
          <a:xfrm>
            <a:off x="2948940" y="4676395"/>
            <a:ext cx="6294120" cy="607985"/>
          </a:xfrm>
        </p:spPr>
        <p:txBody>
          <a:bodyPr/>
          <a:lstStyle>
            <a:lvl1pPr marL="0" indent="0" algn="ctr">
              <a:buNone/>
              <a:defRPr sz="1500" b="1"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Name, 15pt, bold, capital letters</a:t>
            </a:r>
          </a:p>
        </p:txBody>
      </p:sp>
      <p:sp>
        <p:nvSpPr>
          <p:cNvPr id="8" name="Textplatzhalter 4"/>
          <p:cNvSpPr>
            <a:spLocks noGrp="1"/>
          </p:cNvSpPr>
          <p:nvPr>
            <p:ph type="body" sz="quarter" idx="12" hasCustomPrompt="1"/>
          </p:nvPr>
        </p:nvSpPr>
        <p:spPr>
          <a:xfrm>
            <a:off x="982663" y="296545"/>
            <a:ext cx="10922000" cy="371475"/>
          </a:xfrm>
        </p:spPr>
        <p:txBody>
          <a:bodyPr/>
          <a:lstStyle>
            <a:lvl1pPr>
              <a:defRPr>
                <a:solidFill>
                  <a:schemeClr val="bg1"/>
                </a:solidFill>
              </a:defRPr>
            </a:lvl1pPr>
          </a:lstStyle>
          <a:p>
            <a:pPr lvl="0"/>
            <a:r>
              <a:rPr lang="en-US" dirty="0"/>
              <a:t>Chapter title</a:t>
            </a:r>
          </a:p>
        </p:txBody>
      </p:sp>
      <p:grpSp>
        <p:nvGrpSpPr>
          <p:cNvPr id="5" name="Gruppieren 4"/>
          <p:cNvGrpSpPr/>
          <p:nvPr userDrawn="1"/>
        </p:nvGrpSpPr>
        <p:grpSpPr>
          <a:xfrm>
            <a:off x="2012909" y="1918497"/>
            <a:ext cx="8166183" cy="2966985"/>
            <a:chOff x="2124513" y="1918497"/>
            <a:chExt cx="8166183" cy="2966985"/>
          </a:xfrm>
        </p:grpSpPr>
        <p:pic>
          <p:nvPicPr>
            <p:cNvPr id="10" name="Image 12"/>
            <p:cNvPicPr>
              <a:picLocks noChangeAspect="1"/>
            </p:cNvPicPr>
            <p:nvPr userDrawn="1"/>
          </p:nvPicPr>
          <p:blipFill>
            <a:blip r:embed="rId2"/>
            <a:stretch>
              <a:fillRect/>
            </a:stretch>
          </p:blipFill>
          <p:spPr>
            <a:xfrm>
              <a:off x="2124513" y="1918497"/>
              <a:ext cx="657503" cy="2966985"/>
            </a:xfrm>
            <a:prstGeom prst="rect">
              <a:avLst/>
            </a:prstGeom>
          </p:spPr>
        </p:pic>
        <p:pic>
          <p:nvPicPr>
            <p:cNvPr id="11" name="Image 14"/>
            <p:cNvPicPr>
              <a:picLocks noChangeAspect="1"/>
            </p:cNvPicPr>
            <p:nvPr userDrawn="1"/>
          </p:nvPicPr>
          <p:blipFill>
            <a:blip r:embed="rId2"/>
            <a:stretch>
              <a:fillRect/>
            </a:stretch>
          </p:blipFill>
          <p:spPr>
            <a:xfrm rot="10800000">
              <a:off x="9633193" y="1918497"/>
              <a:ext cx="657503" cy="2966985"/>
            </a:xfrm>
            <a:prstGeom prst="rect">
              <a:avLst/>
            </a:prstGeom>
          </p:spPr>
        </p:pic>
      </p:grpSp>
      <p:sp>
        <p:nvSpPr>
          <p:cNvPr id="12" name="Fußzeilenplatzhalter 4"/>
          <p:cNvSpPr>
            <a:spLocks noGrp="1"/>
          </p:cNvSpPr>
          <p:nvPr>
            <p:ph type="ftr" sz="quarter" idx="3"/>
          </p:nvPr>
        </p:nvSpPr>
        <p:spPr>
          <a:xfrm>
            <a:off x="989012" y="6291263"/>
            <a:ext cx="8561387" cy="280987"/>
          </a:xfrm>
          <a:prstGeom prst="rect">
            <a:avLst/>
          </a:prstGeom>
        </p:spPr>
        <p:txBody>
          <a:bodyPr vert="horz" lIns="0" tIns="45720" rIns="91440" bIns="45720" rtlCol="0" anchor="ctr"/>
          <a:lstStyle>
            <a:lvl1pPr algn="l">
              <a:defRPr sz="1000">
                <a:solidFill>
                  <a:schemeClr val="bg1"/>
                </a:solidFill>
              </a:defRPr>
            </a:lvl1pPr>
          </a:lstStyle>
          <a:p>
            <a:r>
              <a:rPr lang="en-US"/>
              <a:t>Presentation title  |  © Expleo  |  Internal  |  Version 1.0  </a:t>
            </a:r>
            <a:endParaRPr lang="en-US" dirty="0"/>
          </a:p>
        </p:txBody>
      </p:sp>
      <p:pic>
        <p:nvPicPr>
          <p:cNvPr id="13" name="Grafik 12">
            <a:extLst>
              <a:ext uri="{FF2B5EF4-FFF2-40B4-BE49-F238E27FC236}">
                <a16:creationId xmlns:a16="http://schemas.microsoft.com/office/drawing/2014/main" id="{F2BFAE9A-D4BE-4142-A99D-7B426D9C0A30}"/>
              </a:ext>
            </a:extLst>
          </p:cNvPr>
          <p:cNvPicPr>
            <a:picLocks noChangeAspect="1"/>
          </p:cNvPicPr>
          <p:nvPr userDrawn="1"/>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10334204" y="6150537"/>
            <a:ext cx="1706923" cy="562351"/>
          </a:xfrm>
          <a:prstGeom prst="rect">
            <a:avLst/>
          </a:prstGeom>
        </p:spPr>
      </p:pic>
    </p:spTree>
    <p:extLst>
      <p:ext uri="{BB962C8B-B14F-4D97-AF65-F5344CB8AC3E}">
        <p14:creationId xmlns:p14="http://schemas.microsoft.com/office/powerpoint/2010/main" val="257866074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Content_Statement">
    <p:bg>
      <p:bgPr>
        <a:solidFill>
          <a:schemeClr val="accent1"/>
        </a:solidFill>
        <a:effectLst/>
      </p:bgPr>
    </p:bg>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2948941" y="2346960"/>
            <a:ext cx="6294119" cy="824467"/>
          </a:xfrm>
        </p:spPr>
        <p:txBody>
          <a:bodyPr anchor="b"/>
          <a:lstStyle>
            <a:lvl1pPr algn="ctr">
              <a:defRPr sz="2400" baseline="0">
                <a:solidFill>
                  <a:schemeClr val="tx1"/>
                </a:solidFill>
              </a:defRPr>
            </a:lvl1pPr>
          </a:lstStyle>
          <a:p>
            <a:r>
              <a:rPr lang="en-US" dirty="0"/>
              <a:t>Statement, 24pt, bold</a:t>
            </a:r>
          </a:p>
        </p:txBody>
      </p:sp>
      <p:sp>
        <p:nvSpPr>
          <p:cNvPr id="4" name="Foliennummernplatzhalter 3"/>
          <p:cNvSpPr>
            <a:spLocks noGrp="1"/>
          </p:cNvSpPr>
          <p:nvPr>
            <p:ph type="sldNum" sz="quarter" idx="11"/>
          </p:nvPr>
        </p:nvSpPr>
        <p:spPr/>
        <p:txBody>
          <a:bodyPr/>
          <a:lstStyle>
            <a:lvl1pPr>
              <a:defRPr>
                <a:solidFill>
                  <a:schemeClr val="bg1"/>
                </a:solidFill>
              </a:defRPr>
            </a:lvl1pPr>
          </a:lstStyle>
          <a:p>
            <a:fld id="{64EFF315-FA4E-4084-ACCF-A94C350B883E}" type="slidenum">
              <a:rPr lang="en-US" smtClean="0"/>
              <a:pPr/>
              <a:t>‹N°›</a:t>
            </a:fld>
            <a:endParaRPr lang="en-US" dirty="0"/>
          </a:p>
        </p:txBody>
      </p:sp>
      <p:sp>
        <p:nvSpPr>
          <p:cNvPr id="8" name="Textplatzhalter 4"/>
          <p:cNvSpPr>
            <a:spLocks noGrp="1"/>
          </p:cNvSpPr>
          <p:nvPr>
            <p:ph type="body" sz="quarter" idx="12" hasCustomPrompt="1"/>
          </p:nvPr>
        </p:nvSpPr>
        <p:spPr>
          <a:xfrm>
            <a:off x="982663" y="296545"/>
            <a:ext cx="10922000" cy="371475"/>
          </a:xfrm>
        </p:spPr>
        <p:txBody>
          <a:bodyPr/>
          <a:lstStyle>
            <a:lvl1pPr>
              <a:defRPr>
                <a:solidFill>
                  <a:schemeClr val="bg1"/>
                </a:solidFill>
              </a:defRPr>
            </a:lvl1pPr>
          </a:lstStyle>
          <a:p>
            <a:pPr lvl="0"/>
            <a:r>
              <a:rPr lang="en-US" dirty="0"/>
              <a:t>Chapter title</a:t>
            </a:r>
          </a:p>
        </p:txBody>
      </p:sp>
      <p:grpSp>
        <p:nvGrpSpPr>
          <p:cNvPr id="5" name="Gruppieren 4"/>
          <p:cNvGrpSpPr/>
          <p:nvPr userDrawn="1"/>
        </p:nvGrpSpPr>
        <p:grpSpPr>
          <a:xfrm>
            <a:off x="2012909" y="1918497"/>
            <a:ext cx="8166183" cy="2966985"/>
            <a:chOff x="2124513" y="1918497"/>
            <a:chExt cx="8166183" cy="2966985"/>
          </a:xfrm>
        </p:grpSpPr>
        <p:pic>
          <p:nvPicPr>
            <p:cNvPr id="10" name="Image 12"/>
            <p:cNvPicPr>
              <a:picLocks noChangeAspect="1"/>
            </p:cNvPicPr>
            <p:nvPr userDrawn="1"/>
          </p:nvPicPr>
          <p:blipFill>
            <a:blip r:embed="rId2"/>
            <a:stretch>
              <a:fillRect/>
            </a:stretch>
          </p:blipFill>
          <p:spPr>
            <a:xfrm>
              <a:off x="2124513" y="1918497"/>
              <a:ext cx="657503" cy="2966985"/>
            </a:xfrm>
            <a:prstGeom prst="rect">
              <a:avLst/>
            </a:prstGeom>
          </p:spPr>
        </p:pic>
        <p:pic>
          <p:nvPicPr>
            <p:cNvPr id="11" name="Image 14"/>
            <p:cNvPicPr>
              <a:picLocks noChangeAspect="1"/>
            </p:cNvPicPr>
            <p:nvPr userDrawn="1"/>
          </p:nvPicPr>
          <p:blipFill>
            <a:blip r:embed="rId2"/>
            <a:stretch>
              <a:fillRect/>
            </a:stretch>
          </p:blipFill>
          <p:spPr>
            <a:xfrm rot="10800000">
              <a:off x="9633193" y="1918497"/>
              <a:ext cx="657503" cy="2966985"/>
            </a:xfrm>
            <a:prstGeom prst="rect">
              <a:avLst/>
            </a:prstGeom>
          </p:spPr>
        </p:pic>
      </p:grpSp>
      <p:sp>
        <p:nvSpPr>
          <p:cNvPr id="13" name="Fußzeilenplatzhalter 4"/>
          <p:cNvSpPr>
            <a:spLocks noGrp="1"/>
          </p:cNvSpPr>
          <p:nvPr>
            <p:ph type="ftr" sz="quarter" idx="3"/>
          </p:nvPr>
        </p:nvSpPr>
        <p:spPr>
          <a:xfrm>
            <a:off x="989012" y="6291263"/>
            <a:ext cx="8561387" cy="280987"/>
          </a:xfrm>
          <a:prstGeom prst="rect">
            <a:avLst/>
          </a:prstGeom>
        </p:spPr>
        <p:txBody>
          <a:bodyPr vert="horz" lIns="0" tIns="45720" rIns="91440" bIns="45720" rtlCol="0" anchor="ctr"/>
          <a:lstStyle>
            <a:lvl1pPr algn="l">
              <a:defRPr sz="1000">
                <a:solidFill>
                  <a:schemeClr val="bg1"/>
                </a:solidFill>
              </a:defRPr>
            </a:lvl1pPr>
          </a:lstStyle>
          <a:p>
            <a:r>
              <a:rPr lang="en-US"/>
              <a:t>Presentation title  |  © Expleo  |  Internal  |  Version 1.0  </a:t>
            </a:r>
            <a:endParaRPr lang="en-US" dirty="0"/>
          </a:p>
        </p:txBody>
      </p:sp>
      <p:sp>
        <p:nvSpPr>
          <p:cNvPr id="7" name="Textplatzhalter 6">
            <a:extLst>
              <a:ext uri="{FF2B5EF4-FFF2-40B4-BE49-F238E27FC236}">
                <a16:creationId xmlns:a16="http://schemas.microsoft.com/office/drawing/2014/main" id="{E6542259-5C42-4B5C-8BFE-C3D877E21CBC}"/>
              </a:ext>
            </a:extLst>
          </p:cNvPr>
          <p:cNvSpPr>
            <a:spLocks noGrp="1"/>
          </p:cNvSpPr>
          <p:nvPr>
            <p:ph type="body" sz="quarter" idx="14" hasCustomPrompt="1"/>
          </p:nvPr>
        </p:nvSpPr>
        <p:spPr>
          <a:xfrm>
            <a:off x="2949575" y="3307080"/>
            <a:ext cx="6292850" cy="1204912"/>
          </a:xfrm>
        </p:spPr>
        <p:txBody>
          <a:bodyPr/>
          <a:lstStyle>
            <a:lvl1pPr algn="ctr">
              <a:defRPr sz="1100" b="0">
                <a:solidFill>
                  <a:schemeClr val="bg1"/>
                </a:solidFill>
              </a:defRPr>
            </a:lvl1pPr>
            <a:lvl2pPr algn="ctr">
              <a:defRPr sz="1100" b="0">
                <a:solidFill>
                  <a:schemeClr val="bg1"/>
                </a:solidFill>
              </a:defRPr>
            </a:lvl2pPr>
            <a:lvl3pPr algn="ctr">
              <a:defRPr sz="1100" b="0">
                <a:solidFill>
                  <a:schemeClr val="bg1"/>
                </a:solidFill>
              </a:defRPr>
            </a:lvl3pPr>
            <a:lvl4pPr algn="ctr">
              <a:defRPr sz="1100" b="0">
                <a:solidFill>
                  <a:schemeClr val="bg1"/>
                </a:solidFill>
              </a:defRPr>
            </a:lvl4pPr>
            <a:lvl5pPr algn="ctr">
              <a:defRPr sz="1100" b="0">
                <a:solidFill>
                  <a:schemeClr val="bg1"/>
                </a:solidFill>
              </a:defRPr>
            </a:lvl5pPr>
          </a:lstStyle>
          <a:p>
            <a:pPr lvl="0"/>
            <a:r>
              <a:rPr lang="en-GB" noProof="0" dirty="0"/>
              <a:t>Flowing text level, 11 </a:t>
            </a:r>
            <a:r>
              <a:rPr lang="en-GB" noProof="0" dirty="0" err="1"/>
              <a:t>pt</a:t>
            </a:r>
            <a:endParaRPr lang="en-GB" noProof="0" dirty="0"/>
          </a:p>
        </p:txBody>
      </p:sp>
      <p:pic>
        <p:nvPicPr>
          <p:cNvPr id="12" name="Grafik 11">
            <a:extLst>
              <a:ext uri="{FF2B5EF4-FFF2-40B4-BE49-F238E27FC236}">
                <a16:creationId xmlns:a16="http://schemas.microsoft.com/office/drawing/2014/main" id="{8E36D6B8-34E1-4D4D-98B3-C61E32029F30}"/>
              </a:ext>
            </a:extLst>
          </p:cNvPr>
          <p:cNvPicPr>
            <a:picLocks noChangeAspect="1"/>
          </p:cNvPicPr>
          <p:nvPr userDrawn="1"/>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10334204" y="6150537"/>
            <a:ext cx="1706923" cy="562351"/>
          </a:xfrm>
          <a:prstGeom prst="rect">
            <a:avLst/>
          </a:prstGeom>
        </p:spPr>
      </p:pic>
    </p:spTree>
    <p:extLst>
      <p:ext uri="{BB962C8B-B14F-4D97-AF65-F5344CB8AC3E}">
        <p14:creationId xmlns:p14="http://schemas.microsoft.com/office/powerpoint/2010/main" val="385124786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Endslide_Black">
    <p:bg>
      <p:bgPr>
        <a:solidFill>
          <a:schemeClr val="tx1"/>
        </a:solidFill>
        <a:effectLst/>
      </p:bgPr>
    </p:bg>
    <p:spTree>
      <p:nvGrpSpPr>
        <p:cNvPr id="1" name=""/>
        <p:cNvGrpSpPr/>
        <p:nvPr/>
      </p:nvGrpSpPr>
      <p:grpSpPr>
        <a:xfrm>
          <a:off x="0" y="0"/>
          <a:ext cx="0" cy="0"/>
          <a:chOff x="0" y="0"/>
          <a:chExt cx="0" cy="0"/>
        </a:xfrm>
      </p:grpSpPr>
      <p:sp>
        <p:nvSpPr>
          <p:cNvPr id="6" name="ZoneTexte 7"/>
          <p:cNvSpPr txBox="1"/>
          <p:nvPr userDrawn="1"/>
        </p:nvSpPr>
        <p:spPr>
          <a:xfrm>
            <a:off x="9939337" y="6362807"/>
            <a:ext cx="1965325" cy="264688"/>
          </a:xfrm>
          <a:prstGeom prst="rect">
            <a:avLst/>
          </a:prstGeom>
          <a:noFill/>
        </p:spPr>
        <p:txBody>
          <a:bodyPr wrap="square" lIns="0" tIns="0" rIns="0" bIns="0" rtlCol="0" anchor="ctr">
            <a:noAutofit/>
          </a:bodyPr>
          <a:lstStyle/>
          <a:p>
            <a:pPr algn="r">
              <a:lnSpc>
                <a:spcPct val="80000"/>
              </a:lnSpc>
            </a:pPr>
            <a:r>
              <a:rPr lang="en-US" sz="1400" b="1" dirty="0">
                <a:solidFill>
                  <a:srgbClr val="805CE5"/>
                </a:solidFill>
                <a:latin typeface="Verdana" panose="020B0604030504040204" pitchFamily="34" charset="0"/>
                <a:ea typeface="Verdana" panose="020B0604030504040204" pitchFamily="34" charset="0"/>
                <a:cs typeface="Verdana" panose="020B0604030504040204" pitchFamily="34" charset="0"/>
              </a:rPr>
              <a:t>expleogroup.com</a:t>
            </a:r>
          </a:p>
        </p:txBody>
      </p:sp>
      <p:pic>
        <p:nvPicPr>
          <p:cNvPr id="9" name="Grafik 8">
            <a:extLst>
              <a:ext uri="{FF2B5EF4-FFF2-40B4-BE49-F238E27FC236}">
                <a16:creationId xmlns:a16="http://schemas.microsoft.com/office/drawing/2014/main" id="{15B3DD9F-06AE-4950-9B98-9D656A2EC4A3}"/>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3714723" y="2197100"/>
            <a:ext cx="4757766" cy="1567460"/>
          </a:xfrm>
          <a:prstGeom prst="rect">
            <a:avLst/>
          </a:prstGeom>
        </p:spPr>
      </p:pic>
      <p:sp>
        <p:nvSpPr>
          <p:cNvPr id="4" name="Textfeld 3">
            <a:extLst>
              <a:ext uri="{FF2B5EF4-FFF2-40B4-BE49-F238E27FC236}">
                <a16:creationId xmlns:a16="http://schemas.microsoft.com/office/drawing/2014/main" id="{EC395935-B820-426F-B6B7-1E382F11D82C}"/>
              </a:ext>
            </a:extLst>
          </p:cNvPr>
          <p:cNvSpPr txBox="1"/>
          <p:nvPr userDrawn="1"/>
        </p:nvSpPr>
        <p:spPr>
          <a:xfrm>
            <a:off x="3983942" y="3479679"/>
            <a:ext cx="4210050" cy="200055"/>
          </a:xfrm>
          <a:prstGeom prst="rect">
            <a:avLst/>
          </a:prstGeom>
          <a:noFill/>
        </p:spPr>
        <p:txBody>
          <a:bodyPr wrap="square" lIns="0" tIns="0" rIns="0" bIns="0" rtlCol="0">
            <a:spAutoFit/>
          </a:bodyPr>
          <a:lstStyle/>
          <a:p>
            <a:pPr algn="ctr"/>
            <a:r>
              <a:rPr lang="en-US" sz="1300" b="1" noProof="0" dirty="0">
                <a:solidFill>
                  <a:schemeClr val="bg1"/>
                </a:solidFill>
              </a:rPr>
              <a:t>Think bold, act reliable</a:t>
            </a:r>
            <a:endParaRPr lang="de-DE" sz="1300" b="1" dirty="0" err="1">
              <a:solidFill>
                <a:schemeClr val="bg1"/>
              </a:solidFill>
            </a:endParaRPr>
          </a:p>
        </p:txBody>
      </p:sp>
      <p:sp>
        <p:nvSpPr>
          <p:cNvPr id="11" name="Textplatzhalter 7">
            <a:extLst>
              <a:ext uri="{FF2B5EF4-FFF2-40B4-BE49-F238E27FC236}">
                <a16:creationId xmlns:a16="http://schemas.microsoft.com/office/drawing/2014/main" id="{2CA68B89-F2AB-4C3C-ADF3-1F9A973ED363}"/>
              </a:ext>
            </a:extLst>
          </p:cNvPr>
          <p:cNvSpPr>
            <a:spLocks noGrp="1"/>
          </p:cNvSpPr>
          <p:nvPr>
            <p:ph type="body" sz="quarter" idx="13" hasCustomPrompt="1"/>
          </p:nvPr>
        </p:nvSpPr>
        <p:spPr>
          <a:xfrm>
            <a:off x="982663" y="5593080"/>
            <a:ext cx="4579937" cy="286597"/>
          </a:xfrm>
        </p:spPr>
        <p:txBody>
          <a:bodyPr anchor="t" anchorCtr="0"/>
          <a:lstStyle>
            <a:lvl1pPr>
              <a:spcBef>
                <a:spcPts val="300"/>
              </a:spcBef>
              <a:defRPr>
                <a:solidFill>
                  <a:schemeClr val="bg1"/>
                </a:solidFill>
              </a:defRPr>
            </a:lvl1pPr>
            <a:lvl2pPr>
              <a:spcBef>
                <a:spcPts val="300"/>
              </a:spcBef>
              <a:defRPr>
                <a:solidFill>
                  <a:schemeClr val="tx2"/>
                </a:solidFill>
              </a:defRPr>
            </a:lvl2pPr>
          </a:lstStyle>
          <a:p>
            <a:pPr lvl="0"/>
            <a:r>
              <a:rPr lang="de-DE" dirty="0"/>
              <a:t>Name Last Name</a:t>
            </a:r>
          </a:p>
        </p:txBody>
      </p:sp>
      <p:sp>
        <p:nvSpPr>
          <p:cNvPr id="12" name="Untertitel 2">
            <a:extLst>
              <a:ext uri="{FF2B5EF4-FFF2-40B4-BE49-F238E27FC236}">
                <a16:creationId xmlns:a16="http://schemas.microsoft.com/office/drawing/2014/main" id="{47E7C8B8-7F34-403C-83C0-B85862D7457B}"/>
              </a:ext>
            </a:extLst>
          </p:cNvPr>
          <p:cNvSpPr>
            <a:spLocks noGrp="1"/>
          </p:cNvSpPr>
          <p:nvPr>
            <p:ph type="subTitle" idx="1" hasCustomPrompt="1"/>
          </p:nvPr>
        </p:nvSpPr>
        <p:spPr>
          <a:xfrm>
            <a:off x="982661" y="5870152"/>
            <a:ext cx="4579939" cy="757343"/>
          </a:xfrm>
          <a:prstGeom prst="rect">
            <a:avLst/>
          </a:prstGeom>
        </p:spPr>
        <p:txBody>
          <a:bodyPr lIns="0" tIns="0" rIns="0" bIns="0">
            <a:noAutofit/>
          </a:bodyPr>
          <a:lstStyle>
            <a:lvl1pPr marL="0" marR="0" indent="0" algn="l" defTabSz="914400" rtl="0" eaLnBrk="1" fontAlgn="auto" latinLnBrk="0" hangingPunct="1">
              <a:lnSpc>
                <a:spcPct val="140000"/>
              </a:lnSpc>
              <a:spcBef>
                <a:spcPts val="0"/>
              </a:spcBef>
              <a:spcAft>
                <a:spcPts val="0"/>
              </a:spcAft>
              <a:buClrTx/>
              <a:buSzTx/>
              <a:buFont typeface="Arial" pitchFamily="34" charset="0"/>
              <a:buNone/>
              <a:tabLst/>
              <a:defRPr lang="de-DE" sz="1100" b="0" kern="1200" noProof="0" smtClean="0">
                <a:solidFill>
                  <a:schemeClr val="bg1"/>
                </a:solidFill>
                <a:latin typeface="+mn-lt"/>
                <a:ea typeface="+mn-ea"/>
                <a:cs typeface="+mn-cs"/>
                <a:sym typeface="Symbol" panose="05050102010706020507" pitchFamily="18" charset="2"/>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noProof="0" dirty="0"/>
              <a:t>Position  City  Country</a:t>
            </a:r>
            <a:br>
              <a:rPr lang="en-GB" noProof="0" dirty="0"/>
            </a:br>
            <a:r>
              <a:rPr lang="en-GB" noProof="0" dirty="0"/>
              <a:t>T. +33 01 02 03 04 05 • M. +33 (0) 602 03 04 05</a:t>
            </a:r>
            <a:br>
              <a:rPr lang="en-GB" noProof="0" dirty="0"/>
            </a:br>
            <a:r>
              <a:rPr lang="en-GB" noProof="0" dirty="0"/>
              <a:t>name@expleogroup.com</a:t>
            </a:r>
          </a:p>
          <a:p>
            <a:endParaRPr lang="en-GB" noProof="0" dirty="0"/>
          </a:p>
        </p:txBody>
      </p:sp>
    </p:spTree>
    <p:extLst>
      <p:ext uri="{BB962C8B-B14F-4D97-AF65-F5344CB8AC3E}">
        <p14:creationId xmlns:p14="http://schemas.microsoft.com/office/powerpoint/2010/main" val="83551173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Endslide_White">
    <p:bg>
      <p:bgPr>
        <a:solidFill>
          <a:schemeClr val="bg1"/>
        </a:solidFill>
        <a:effectLst/>
      </p:bgPr>
    </p:bg>
    <p:spTree>
      <p:nvGrpSpPr>
        <p:cNvPr id="1" name=""/>
        <p:cNvGrpSpPr/>
        <p:nvPr/>
      </p:nvGrpSpPr>
      <p:grpSpPr>
        <a:xfrm>
          <a:off x="0" y="0"/>
          <a:ext cx="0" cy="0"/>
          <a:chOff x="0" y="0"/>
          <a:chExt cx="0" cy="0"/>
        </a:xfrm>
      </p:grpSpPr>
      <p:sp>
        <p:nvSpPr>
          <p:cNvPr id="7" name="ZoneTexte 7"/>
          <p:cNvSpPr txBox="1"/>
          <p:nvPr userDrawn="1"/>
        </p:nvSpPr>
        <p:spPr>
          <a:xfrm>
            <a:off x="9939337" y="6362807"/>
            <a:ext cx="1965325" cy="264688"/>
          </a:xfrm>
          <a:prstGeom prst="rect">
            <a:avLst/>
          </a:prstGeom>
          <a:noFill/>
        </p:spPr>
        <p:txBody>
          <a:bodyPr wrap="square" lIns="0" tIns="0" rIns="0" bIns="0" rtlCol="0" anchor="ctr">
            <a:noAutofit/>
          </a:bodyPr>
          <a:lstStyle/>
          <a:p>
            <a:pPr algn="r">
              <a:lnSpc>
                <a:spcPct val="80000"/>
              </a:lnSpc>
            </a:pPr>
            <a:r>
              <a:rPr lang="en-US" sz="1400" b="1" dirty="0">
                <a:solidFill>
                  <a:schemeClr val="accent1"/>
                </a:solidFill>
                <a:latin typeface="Verdana" panose="020B0604030504040204" pitchFamily="34" charset="0"/>
                <a:ea typeface="Verdana" panose="020B0604030504040204" pitchFamily="34" charset="0"/>
                <a:cs typeface="Verdana" panose="020B0604030504040204" pitchFamily="34" charset="0"/>
              </a:rPr>
              <a:t>expleogroup.com</a:t>
            </a:r>
          </a:p>
        </p:txBody>
      </p:sp>
      <p:pic>
        <p:nvPicPr>
          <p:cNvPr id="9" name="Grafik 8">
            <a:extLst>
              <a:ext uri="{FF2B5EF4-FFF2-40B4-BE49-F238E27FC236}">
                <a16:creationId xmlns:a16="http://schemas.microsoft.com/office/drawing/2014/main" id="{FB556BCE-1D37-4F04-BE99-188FE11E706C}"/>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3714723" y="2197100"/>
            <a:ext cx="4757766" cy="1567460"/>
          </a:xfrm>
          <a:prstGeom prst="rect">
            <a:avLst/>
          </a:prstGeom>
        </p:spPr>
      </p:pic>
      <p:sp>
        <p:nvSpPr>
          <p:cNvPr id="10" name="Textfeld 9">
            <a:extLst>
              <a:ext uri="{FF2B5EF4-FFF2-40B4-BE49-F238E27FC236}">
                <a16:creationId xmlns:a16="http://schemas.microsoft.com/office/drawing/2014/main" id="{A419E1E8-6E9D-4797-9AFA-D329190C4B62}"/>
              </a:ext>
            </a:extLst>
          </p:cNvPr>
          <p:cNvSpPr txBox="1"/>
          <p:nvPr userDrawn="1"/>
        </p:nvSpPr>
        <p:spPr>
          <a:xfrm>
            <a:off x="3983942" y="3479679"/>
            <a:ext cx="4210050" cy="200055"/>
          </a:xfrm>
          <a:prstGeom prst="rect">
            <a:avLst/>
          </a:prstGeom>
          <a:noFill/>
        </p:spPr>
        <p:txBody>
          <a:bodyPr wrap="square" lIns="0" tIns="0" rIns="0" bIns="0" rtlCol="0">
            <a:spAutoFit/>
          </a:bodyPr>
          <a:lstStyle/>
          <a:p>
            <a:pPr algn="ctr"/>
            <a:r>
              <a:rPr lang="en-US" sz="1300" b="1" noProof="0" dirty="0">
                <a:solidFill>
                  <a:schemeClr val="accent1"/>
                </a:solidFill>
              </a:rPr>
              <a:t>Think bold, act reliable</a:t>
            </a:r>
            <a:endParaRPr lang="de-DE" sz="1300" b="1" dirty="0" err="1">
              <a:solidFill>
                <a:schemeClr val="accent1"/>
              </a:solidFill>
            </a:endParaRPr>
          </a:p>
        </p:txBody>
      </p:sp>
      <p:sp>
        <p:nvSpPr>
          <p:cNvPr id="17" name="Textplatzhalter 7">
            <a:extLst>
              <a:ext uri="{FF2B5EF4-FFF2-40B4-BE49-F238E27FC236}">
                <a16:creationId xmlns:a16="http://schemas.microsoft.com/office/drawing/2014/main" id="{250225B8-96F0-47E1-9257-1CC876458949}"/>
              </a:ext>
            </a:extLst>
          </p:cNvPr>
          <p:cNvSpPr>
            <a:spLocks noGrp="1"/>
          </p:cNvSpPr>
          <p:nvPr>
            <p:ph type="body" sz="quarter" idx="14" hasCustomPrompt="1"/>
          </p:nvPr>
        </p:nvSpPr>
        <p:spPr>
          <a:xfrm>
            <a:off x="982663" y="5593080"/>
            <a:ext cx="4579937" cy="286597"/>
          </a:xfrm>
        </p:spPr>
        <p:txBody>
          <a:bodyPr anchor="t" anchorCtr="0"/>
          <a:lstStyle>
            <a:lvl1pPr>
              <a:spcBef>
                <a:spcPts val="300"/>
              </a:spcBef>
              <a:defRPr>
                <a:solidFill>
                  <a:schemeClr val="tx1"/>
                </a:solidFill>
              </a:defRPr>
            </a:lvl1pPr>
            <a:lvl2pPr>
              <a:spcBef>
                <a:spcPts val="300"/>
              </a:spcBef>
              <a:defRPr>
                <a:solidFill>
                  <a:schemeClr val="tx2"/>
                </a:solidFill>
              </a:defRPr>
            </a:lvl2pPr>
          </a:lstStyle>
          <a:p>
            <a:pPr lvl="0"/>
            <a:r>
              <a:rPr lang="de-DE" dirty="0"/>
              <a:t>Name Last Name</a:t>
            </a:r>
          </a:p>
        </p:txBody>
      </p:sp>
      <p:sp>
        <p:nvSpPr>
          <p:cNvPr id="19" name="Untertitel 2">
            <a:extLst>
              <a:ext uri="{FF2B5EF4-FFF2-40B4-BE49-F238E27FC236}">
                <a16:creationId xmlns:a16="http://schemas.microsoft.com/office/drawing/2014/main" id="{D2FB4B49-9D82-4C33-89FC-33AB6BCFCABD}"/>
              </a:ext>
            </a:extLst>
          </p:cNvPr>
          <p:cNvSpPr>
            <a:spLocks noGrp="1"/>
          </p:cNvSpPr>
          <p:nvPr>
            <p:ph type="subTitle" idx="1" hasCustomPrompt="1"/>
          </p:nvPr>
        </p:nvSpPr>
        <p:spPr>
          <a:xfrm>
            <a:off x="982661" y="5870152"/>
            <a:ext cx="4579939" cy="757343"/>
          </a:xfrm>
          <a:prstGeom prst="rect">
            <a:avLst/>
          </a:prstGeom>
        </p:spPr>
        <p:txBody>
          <a:bodyPr lIns="0" tIns="0" rIns="0" bIns="0">
            <a:noAutofit/>
          </a:bodyPr>
          <a:lstStyle>
            <a:lvl1pPr marL="0" marR="0" indent="0" algn="l" defTabSz="914400" rtl="0" eaLnBrk="1" fontAlgn="auto" latinLnBrk="0" hangingPunct="1">
              <a:lnSpc>
                <a:spcPct val="140000"/>
              </a:lnSpc>
              <a:spcBef>
                <a:spcPts val="0"/>
              </a:spcBef>
              <a:spcAft>
                <a:spcPts val="0"/>
              </a:spcAft>
              <a:buClrTx/>
              <a:buSzTx/>
              <a:buFont typeface="Arial" pitchFamily="34" charset="0"/>
              <a:buNone/>
              <a:tabLst/>
              <a:defRPr lang="de-DE" sz="1100" b="0" kern="1200" noProof="0" smtClean="0">
                <a:solidFill>
                  <a:schemeClr val="tx2"/>
                </a:solidFill>
                <a:latin typeface="+mn-lt"/>
                <a:ea typeface="+mn-ea"/>
                <a:cs typeface="+mn-cs"/>
                <a:sym typeface="Symbol" panose="05050102010706020507" pitchFamily="18" charset="2"/>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noProof="0" dirty="0"/>
              <a:t>Position  City  Country</a:t>
            </a:r>
            <a:br>
              <a:rPr lang="en-GB" noProof="0" dirty="0"/>
            </a:br>
            <a:r>
              <a:rPr lang="en-GB" noProof="0" dirty="0"/>
              <a:t>T. +33 01 02 03 04 05 • M. +33 (0) 602 03 04 05</a:t>
            </a:r>
            <a:br>
              <a:rPr lang="en-GB" noProof="0" dirty="0"/>
            </a:br>
            <a:r>
              <a:rPr lang="en-GB" noProof="0" dirty="0"/>
              <a:t>name@expleogroup.com</a:t>
            </a:r>
          </a:p>
          <a:p>
            <a:endParaRPr lang="en-GB" noProof="0" dirty="0"/>
          </a:p>
        </p:txBody>
      </p:sp>
    </p:spTree>
    <p:extLst>
      <p:ext uri="{BB962C8B-B14F-4D97-AF65-F5344CB8AC3E}">
        <p14:creationId xmlns:p14="http://schemas.microsoft.com/office/powerpoint/2010/main" val="281807262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_Content_1_text_box">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989013" y="285750"/>
            <a:ext cx="10922400" cy="988500"/>
          </a:xfrm>
        </p:spPr>
        <p:txBody>
          <a:bodyPr/>
          <a:lstStyle/>
          <a:p>
            <a:r>
              <a:rPr lang="en-US" dirty="0"/>
              <a:t>Title, 34pt, bold</a:t>
            </a:r>
            <a:br>
              <a:rPr lang="en-US" dirty="0"/>
            </a:br>
            <a:r>
              <a:rPr lang="en-US" dirty="0"/>
              <a:t>max. 2 lines</a:t>
            </a:r>
          </a:p>
        </p:txBody>
      </p:sp>
      <p:sp>
        <p:nvSpPr>
          <p:cNvPr id="4" name="Foliennummernplatzhalter 3"/>
          <p:cNvSpPr>
            <a:spLocks noGrp="1"/>
          </p:cNvSpPr>
          <p:nvPr>
            <p:ph type="sldNum" sz="quarter" idx="11"/>
          </p:nvPr>
        </p:nvSpPr>
        <p:spPr/>
        <p:txBody>
          <a:bodyPr/>
          <a:lstStyle/>
          <a:p>
            <a:fld id="{64EFF315-FA4E-4084-ACCF-A94C350B883E}" type="slidenum">
              <a:rPr lang="en-US" smtClean="0"/>
              <a:pPr/>
              <a:t>‹N°›</a:t>
            </a:fld>
            <a:endParaRPr lang="en-US" dirty="0"/>
          </a:p>
        </p:txBody>
      </p:sp>
      <p:sp>
        <p:nvSpPr>
          <p:cNvPr id="6" name="Textplatzhalter 5"/>
          <p:cNvSpPr>
            <a:spLocks noGrp="1"/>
          </p:cNvSpPr>
          <p:nvPr>
            <p:ph type="body" sz="quarter" idx="12" hasCustomPrompt="1"/>
          </p:nvPr>
        </p:nvSpPr>
        <p:spPr>
          <a:xfrm>
            <a:off x="982661" y="2549525"/>
            <a:ext cx="10922001" cy="3602038"/>
          </a:xfrm>
        </p:spPr>
        <p:txBody>
          <a:bodyPr/>
          <a:lstStyle/>
          <a:p>
            <a:pPr lvl="0"/>
            <a:r>
              <a:rPr lang="en-US" noProof="0" dirty="0"/>
              <a:t>Subtitle</a:t>
            </a:r>
          </a:p>
          <a:p>
            <a:pPr lvl="1"/>
            <a:r>
              <a:rPr lang="en-US" noProof="0" dirty="0"/>
              <a:t>Flowing text level</a:t>
            </a:r>
          </a:p>
          <a:p>
            <a:pPr lvl="2"/>
            <a:r>
              <a:rPr lang="en-US" noProof="0" dirty="0"/>
              <a:t>Third text level</a:t>
            </a:r>
          </a:p>
          <a:p>
            <a:pPr lvl="3"/>
            <a:r>
              <a:rPr lang="en-US" noProof="0" dirty="0"/>
              <a:t>Fourth text level</a:t>
            </a:r>
          </a:p>
          <a:p>
            <a:pPr lvl="4"/>
            <a:r>
              <a:rPr lang="en-US" noProof="0" dirty="0"/>
              <a:t>Fifth text level</a:t>
            </a:r>
          </a:p>
          <a:p>
            <a:pPr lvl="5"/>
            <a:r>
              <a:rPr lang="en-US" noProof="0" dirty="0"/>
              <a:t>Sixth text level</a:t>
            </a:r>
          </a:p>
        </p:txBody>
      </p:sp>
      <p:sp>
        <p:nvSpPr>
          <p:cNvPr id="7" name="Fußzeilenplatzhalter 4"/>
          <p:cNvSpPr>
            <a:spLocks noGrp="1"/>
          </p:cNvSpPr>
          <p:nvPr>
            <p:ph type="ftr" sz="quarter" idx="3"/>
          </p:nvPr>
        </p:nvSpPr>
        <p:spPr>
          <a:xfrm>
            <a:off x="989012" y="6291263"/>
            <a:ext cx="8561387" cy="280987"/>
          </a:xfrm>
          <a:prstGeom prst="rect">
            <a:avLst/>
          </a:prstGeom>
        </p:spPr>
        <p:txBody>
          <a:bodyPr vert="horz" lIns="0" tIns="45720" rIns="91440" bIns="45720" rtlCol="0" anchor="ctr"/>
          <a:lstStyle>
            <a:lvl1pPr algn="l">
              <a:defRPr sz="1000">
                <a:solidFill>
                  <a:schemeClr val="tx1"/>
                </a:solidFill>
              </a:defRPr>
            </a:lvl1pPr>
          </a:lstStyle>
          <a:p>
            <a:r>
              <a:rPr lang="es-ES"/>
              <a:t>Introducing Expleo  |  © Expleo  |  Public  |  Version 1.0  </a:t>
            </a:r>
            <a:endParaRPr lang="en-US" dirty="0"/>
          </a:p>
        </p:txBody>
      </p:sp>
    </p:spTree>
    <p:extLst>
      <p:ext uri="{BB962C8B-B14F-4D97-AF65-F5344CB8AC3E}">
        <p14:creationId xmlns:p14="http://schemas.microsoft.com/office/powerpoint/2010/main" val="37520235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_Picture_left_2">
    <p:bg>
      <p:bgPr>
        <a:solidFill>
          <a:schemeClr val="accent1"/>
        </a:solidFill>
        <a:effectLst/>
      </p:bgPr>
    </p:bg>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4360843" y="1160463"/>
            <a:ext cx="7543820" cy="1986498"/>
          </a:xfrm>
        </p:spPr>
        <p:txBody>
          <a:bodyPr anchor="b"/>
          <a:lstStyle>
            <a:lvl1pPr algn="l">
              <a:defRPr sz="4200">
                <a:solidFill>
                  <a:schemeClr val="bg1"/>
                </a:solidFill>
              </a:defRPr>
            </a:lvl1pPr>
          </a:lstStyle>
          <a:p>
            <a:r>
              <a:rPr lang="en-US" dirty="0"/>
              <a:t>Presentation title,</a:t>
            </a:r>
            <a:br>
              <a:rPr lang="en-US" dirty="0"/>
            </a:br>
            <a:r>
              <a:rPr lang="en-US" dirty="0"/>
              <a:t>42pt, bold</a:t>
            </a:r>
            <a:br>
              <a:rPr lang="en-US" dirty="0"/>
            </a:br>
            <a:r>
              <a:rPr lang="en-US" dirty="0"/>
              <a:t>max. 3 lines</a:t>
            </a:r>
          </a:p>
        </p:txBody>
      </p:sp>
      <p:sp>
        <p:nvSpPr>
          <p:cNvPr id="3" name="Untertitel 2"/>
          <p:cNvSpPr>
            <a:spLocks noGrp="1"/>
          </p:cNvSpPr>
          <p:nvPr>
            <p:ph type="subTitle" idx="1" hasCustomPrompt="1"/>
          </p:nvPr>
        </p:nvSpPr>
        <p:spPr>
          <a:xfrm>
            <a:off x="4360842" y="3388282"/>
            <a:ext cx="7543819" cy="293069"/>
          </a:xfrm>
        </p:spPr>
        <p:txBody>
          <a:bodyPr/>
          <a:lstStyle>
            <a:lvl1pPr marL="0" indent="0" algn="l">
              <a:buNone/>
              <a:defRPr sz="2000" b="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Presentation subtitle, 20pt, max. 1 line</a:t>
            </a:r>
          </a:p>
        </p:txBody>
      </p:sp>
      <p:sp>
        <p:nvSpPr>
          <p:cNvPr id="9" name="Bildplatzhalter 4"/>
          <p:cNvSpPr>
            <a:spLocks noGrp="1"/>
          </p:cNvSpPr>
          <p:nvPr>
            <p:ph type="pic" sz="quarter" idx="11" hasCustomPrompt="1"/>
          </p:nvPr>
        </p:nvSpPr>
        <p:spPr>
          <a:xfrm>
            <a:off x="-6350" y="0"/>
            <a:ext cx="3083863" cy="6858000"/>
          </a:xfrm>
          <a:pattFill prst="pct5">
            <a:fgClr>
              <a:schemeClr val="accent1"/>
            </a:fgClr>
            <a:bgClr>
              <a:schemeClr val="bg1"/>
            </a:bgClr>
          </a:pattFill>
        </p:spPr>
        <p:txBody>
          <a:bodyPr anchor="ctr"/>
          <a:lstStyle>
            <a:lvl1pPr algn="ctr">
              <a:defRPr sz="3600"/>
            </a:lvl1pPr>
          </a:lstStyle>
          <a:p>
            <a:r>
              <a:rPr lang="en-US" dirty="0"/>
              <a:t>Picture</a:t>
            </a:r>
          </a:p>
        </p:txBody>
      </p:sp>
      <p:sp>
        <p:nvSpPr>
          <p:cNvPr id="5" name="Textplatzhalter 4">
            <a:extLst>
              <a:ext uri="{FF2B5EF4-FFF2-40B4-BE49-F238E27FC236}">
                <a16:creationId xmlns:a16="http://schemas.microsoft.com/office/drawing/2014/main" id="{601F93EF-9EE2-4683-97DD-DCE694094E60}"/>
              </a:ext>
            </a:extLst>
          </p:cNvPr>
          <p:cNvSpPr>
            <a:spLocks noGrp="1"/>
          </p:cNvSpPr>
          <p:nvPr>
            <p:ph type="body" sz="quarter" idx="12" hasCustomPrompt="1"/>
          </p:nvPr>
        </p:nvSpPr>
        <p:spPr>
          <a:xfrm>
            <a:off x="4360863" y="3960719"/>
            <a:ext cx="7543800" cy="184666"/>
          </a:xfrm>
        </p:spPr>
        <p:txBody>
          <a:bodyPr>
            <a:spAutoFit/>
          </a:bodyPr>
          <a:lstStyle>
            <a:lvl1pPr>
              <a:defRPr sz="1200" b="0" cap="all" baseline="0">
                <a:solidFill>
                  <a:schemeClr val="tx1"/>
                </a:solidFill>
              </a:defRPr>
            </a:lvl1pPr>
          </a:lstStyle>
          <a:p>
            <a:pPr lvl="0"/>
            <a:r>
              <a:rPr lang="en-GB" noProof="0" dirty="0"/>
              <a:t>Date, 12pt, black, capital letters</a:t>
            </a:r>
          </a:p>
        </p:txBody>
      </p:sp>
      <p:pic>
        <p:nvPicPr>
          <p:cNvPr id="10" name="Grafik 9">
            <a:extLst>
              <a:ext uri="{FF2B5EF4-FFF2-40B4-BE49-F238E27FC236}">
                <a16:creationId xmlns:a16="http://schemas.microsoft.com/office/drawing/2014/main" id="{7EA16ABB-F426-448B-AB5E-68EAB628B5A6}"/>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9506309" y="5926059"/>
            <a:ext cx="2622429" cy="863967"/>
          </a:xfrm>
          <a:prstGeom prst="rect">
            <a:avLst/>
          </a:prstGeom>
        </p:spPr>
      </p:pic>
    </p:spTree>
    <p:extLst>
      <p:ext uri="{BB962C8B-B14F-4D97-AF65-F5344CB8AC3E}">
        <p14:creationId xmlns:p14="http://schemas.microsoft.com/office/powerpoint/2010/main" val="8770522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_black">
    <p:bg>
      <p:bgPr>
        <a:solidFill>
          <a:schemeClr val="tx1"/>
        </a:solidFill>
        <a:effectLst/>
      </p:bgPr>
    </p:bg>
    <p:spTree>
      <p:nvGrpSpPr>
        <p:cNvPr id="1" name=""/>
        <p:cNvGrpSpPr/>
        <p:nvPr/>
      </p:nvGrpSpPr>
      <p:grpSpPr>
        <a:xfrm>
          <a:off x="0" y="0"/>
          <a:ext cx="0" cy="0"/>
          <a:chOff x="0" y="0"/>
          <a:chExt cx="0" cy="0"/>
        </a:xfrm>
      </p:grpSpPr>
      <p:sp>
        <p:nvSpPr>
          <p:cNvPr id="5" name="Textplatzhalter 4"/>
          <p:cNvSpPr>
            <a:spLocks noGrp="1"/>
          </p:cNvSpPr>
          <p:nvPr>
            <p:ph type="body" sz="quarter" idx="10" hasCustomPrompt="1"/>
          </p:nvPr>
        </p:nvSpPr>
        <p:spPr>
          <a:xfrm>
            <a:off x="982663" y="296545"/>
            <a:ext cx="10922000" cy="371475"/>
          </a:xfrm>
        </p:spPr>
        <p:txBody>
          <a:bodyPr/>
          <a:lstStyle>
            <a:lvl1pPr>
              <a:defRPr>
                <a:solidFill>
                  <a:schemeClr val="accent2"/>
                </a:solidFill>
              </a:defRPr>
            </a:lvl1pPr>
          </a:lstStyle>
          <a:p>
            <a:pPr lvl="0"/>
            <a:r>
              <a:rPr lang="en-US" dirty="0"/>
              <a:t>Chapter title</a:t>
            </a:r>
          </a:p>
        </p:txBody>
      </p:sp>
      <p:sp>
        <p:nvSpPr>
          <p:cNvPr id="7" name="Textplatzhalter 6"/>
          <p:cNvSpPr>
            <a:spLocks noGrp="1"/>
          </p:cNvSpPr>
          <p:nvPr>
            <p:ph type="body" sz="quarter" idx="11" hasCustomPrompt="1"/>
          </p:nvPr>
        </p:nvSpPr>
        <p:spPr>
          <a:xfrm>
            <a:off x="982663" y="2549525"/>
            <a:ext cx="9485312" cy="3602038"/>
          </a:xfrm>
        </p:spPr>
        <p:txBody>
          <a:bodyPr/>
          <a:lstStyle>
            <a:lvl1pPr>
              <a:defRPr sz="2000">
                <a:solidFill>
                  <a:schemeClr val="bg1"/>
                </a:solidFill>
              </a:defRPr>
            </a:lvl1pPr>
            <a:lvl2pPr>
              <a:defRPr sz="2000">
                <a:solidFill>
                  <a:schemeClr val="bg1"/>
                </a:solidFill>
              </a:defRPr>
            </a:lvl2pPr>
            <a:lvl3pPr marL="180975" indent="-180975">
              <a:buClr>
                <a:schemeClr val="bg1"/>
              </a:buClr>
              <a:defRPr sz="2000" baseline="0">
                <a:solidFill>
                  <a:schemeClr val="bg1"/>
                </a:solidFill>
              </a:defRPr>
            </a:lvl3pPr>
            <a:lvl4pPr marL="357188" indent="-176213">
              <a:defRPr sz="2000">
                <a:solidFill>
                  <a:schemeClr val="bg1"/>
                </a:solidFill>
              </a:defRPr>
            </a:lvl4pPr>
            <a:lvl5pPr marL="538163" indent="-180975">
              <a:defRPr sz="2000">
                <a:solidFill>
                  <a:schemeClr val="bg1"/>
                </a:solidFill>
              </a:defRPr>
            </a:lvl5pPr>
          </a:lstStyle>
          <a:p>
            <a:pPr lvl="2"/>
            <a:r>
              <a:rPr lang="en-US" dirty="0"/>
              <a:t>Topic One</a:t>
            </a:r>
          </a:p>
          <a:p>
            <a:pPr lvl="2"/>
            <a:r>
              <a:rPr lang="en-US" dirty="0"/>
              <a:t>Topic Two</a:t>
            </a:r>
          </a:p>
          <a:p>
            <a:pPr lvl="2"/>
            <a:r>
              <a:rPr lang="en-US" dirty="0"/>
              <a:t>Topic Three</a:t>
            </a:r>
          </a:p>
          <a:p>
            <a:pPr lvl="2"/>
            <a:r>
              <a:rPr lang="en-US" dirty="0"/>
              <a:t>Topic Four</a:t>
            </a:r>
          </a:p>
          <a:p>
            <a:pPr lvl="2"/>
            <a:r>
              <a:rPr lang="en-US" dirty="0"/>
              <a:t>Topic Five</a:t>
            </a:r>
          </a:p>
        </p:txBody>
      </p:sp>
      <p:sp>
        <p:nvSpPr>
          <p:cNvPr id="12" name="Foliennummernplatzhalter 11"/>
          <p:cNvSpPr>
            <a:spLocks noGrp="1"/>
          </p:cNvSpPr>
          <p:nvPr>
            <p:ph type="sldNum" sz="quarter" idx="13"/>
          </p:nvPr>
        </p:nvSpPr>
        <p:spPr/>
        <p:txBody>
          <a:bodyPr/>
          <a:lstStyle>
            <a:lvl1pPr>
              <a:defRPr>
                <a:solidFill>
                  <a:schemeClr val="bg1"/>
                </a:solidFill>
              </a:defRPr>
            </a:lvl1pPr>
          </a:lstStyle>
          <a:p>
            <a:fld id="{64EFF315-FA4E-4084-ACCF-A94C350B883E}" type="slidenum">
              <a:rPr lang="en-US" smtClean="0"/>
              <a:pPr/>
              <a:t>‹N°›</a:t>
            </a:fld>
            <a:endParaRPr lang="en-US" dirty="0"/>
          </a:p>
        </p:txBody>
      </p:sp>
      <p:sp>
        <p:nvSpPr>
          <p:cNvPr id="9" name="Fußzeilenplatzhalter 4"/>
          <p:cNvSpPr>
            <a:spLocks noGrp="1"/>
          </p:cNvSpPr>
          <p:nvPr>
            <p:ph type="ftr" sz="quarter" idx="3"/>
          </p:nvPr>
        </p:nvSpPr>
        <p:spPr>
          <a:xfrm>
            <a:off x="989012" y="6291263"/>
            <a:ext cx="8561387" cy="280987"/>
          </a:xfrm>
          <a:prstGeom prst="rect">
            <a:avLst/>
          </a:prstGeom>
        </p:spPr>
        <p:txBody>
          <a:bodyPr vert="horz" lIns="0" tIns="45720" rIns="91440" bIns="45720" rtlCol="0" anchor="ctr"/>
          <a:lstStyle>
            <a:lvl1pPr algn="l">
              <a:defRPr sz="1000">
                <a:solidFill>
                  <a:schemeClr val="bg1"/>
                </a:solidFill>
              </a:defRPr>
            </a:lvl1pPr>
          </a:lstStyle>
          <a:p>
            <a:r>
              <a:rPr lang="en-US"/>
              <a:t>Presentation title  |  © Expleo  |  Internal  |  Version 1.0  </a:t>
            </a:r>
            <a:endParaRPr lang="en-US" dirty="0"/>
          </a:p>
        </p:txBody>
      </p:sp>
    </p:spTree>
    <p:extLst>
      <p:ext uri="{BB962C8B-B14F-4D97-AF65-F5344CB8AC3E}">
        <p14:creationId xmlns:p14="http://schemas.microsoft.com/office/powerpoint/2010/main" val="20160490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genda_white">
    <p:bg>
      <p:bgPr>
        <a:solidFill>
          <a:schemeClr val="bg1"/>
        </a:solidFill>
        <a:effectLst/>
      </p:bgPr>
    </p:bg>
    <p:spTree>
      <p:nvGrpSpPr>
        <p:cNvPr id="1" name=""/>
        <p:cNvGrpSpPr/>
        <p:nvPr/>
      </p:nvGrpSpPr>
      <p:grpSpPr>
        <a:xfrm>
          <a:off x="0" y="0"/>
          <a:ext cx="0" cy="0"/>
          <a:chOff x="0" y="0"/>
          <a:chExt cx="0" cy="0"/>
        </a:xfrm>
      </p:grpSpPr>
      <p:sp>
        <p:nvSpPr>
          <p:cNvPr id="5" name="Textplatzhalter 4"/>
          <p:cNvSpPr>
            <a:spLocks noGrp="1"/>
          </p:cNvSpPr>
          <p:nvPr>
            <p:ph type="body" sz="quarter" idx="10" hasCustomPrompt="1"/>
          </p:nvPr>
        </p:nvSpPr>
        <p:spPr>
          <a:xfrm>
            <a:off x="982663" y="296545"/>
            <a:ext cx="10922000" cy="371475"/>
          </a:xfrm>
        </p:spPr>
        <p:txBody>
          <a:bodyPr/>
          <a:lstStyle>
            <a:lvl1pPr>
              <a:defRPr>
                <a:solidFill>
                  <a:schemeClr val="accent1"/>
                </a:solidFill>
              </a:defRPr>
            </a:lvl1pPr>
          </a:lstStyle>
          <a:p>
            <a:pPr lvl="0"/>
            <a:r>
              <a:rPr lang="en-US" dirty="0"/>
              <a:t>Chapter title</a:t>
            </a:r>
          </a:p>
        </p:txBody>
      </p:sp>
      <p:sp>
        <p:nvSpPr>
          <p:cNvPr id="7" name="Textplatzhalter 6"/>
          <p:cNvSpPr>
            <a:spLocks noGrp="1"/>
          </p:cNvSpPr>
          <p:nvPr>
            <p:ph type="body" sz="quarter" idx="11" hasCustomPrompt="1"/>
          </p:nvPr>
        </p:nvSpPr>
        <p:spPr>
          <a:xfrm>
            <a:off x="982663" y="2549525"/>
            <a:ext cx="9485312" cy="3602038"/>
          </a:xfrm>
        </p:spPr>
        <p:txBody>
          <a:bodyPr/>
          <a:lstStyle>
            <a:lvl1pPr>
              <a:defRPr sz="2000">
                <a:solidFill>
                  <a:schemeClr val="bg1"/>
                </a:solidFill>
              </a:defRPr>
            </a:lvl1pPr>
            <a:lvl2pPr>
              <a:defRPr sz="2000">
                <a:solidFill>
                  <a:schemeClr val="tx2"/>
                </a:solidFill>
              </a:defRPr>
            </a:lvl2pPr>
            <a:lvl3pPr>
              <a:buClr>
                <a:schemeClr val="tx2"/>
              </a:buClr>
              <a:defRPr sz="2000">
                <a:solidFill>
                  <a:schemeClr val="tx2"/>
                </a:solidFill>
              </a:defRPr>
            </a:lvl3pPr>
            <a:lvl4pPr>
              <a:defRPr sz="2000">
                <a:solidFill>
                  <a:schemeClr val="tx2"/>
                </a:solidFill>
              </a:defRPr>
            </a:lvl4pPr>
            <a:lvl5pPr>
              <a:defRPr sz="2000">
                <a:solidFill>
                  <a:schemeClr val="tx2"/>
                </a:solidFill>
              </a:defRPr>
            </a:lvl5pPr>
          </a:lstStyle>
          <a:p>
            <a:pPr lvl="2"/>
            <a:r>
              <a:rPr lang="en-US" dirty="0"/>
              <a:t>Topic One</a:t>
            </a:r>
          </a:p>
          <a:p>
            <a:pPr lvl="2"/>
            <a:r>
              <a:rPr lang="en-US" dirty="0"/>
              <a:t>Topic Two</a:t>
            </a:r>
          </a:p>
          <a:p>
            <a:pPr lvl="2"/>
            <a:r>
              <a:rPr lang="en-US" dirty="0"/>
              <a:t>Topic Three</a:t>
            </a:r>
          </a:p>
          <a:p>
            <a:pPr lvl="2"/>
            <a:r>
              <a:rPr lang="en-US" dirty="0"/>
              <a:t>Topic Four</a:t>
            </a:r>
          </a:p>
          <a:p>
            <a:pPr lvl="2"/>
            <a:r>
              <a:rPr lang="en-US" dirty="0"/>
              <a:t>Topic Five</a:t>
            </a:r>
          </a:p>
        </p:txBody>
      </p:sp>
      <p:sp>
        <p:nvSpPr>
          <p:cNvPr id="12" name="Foliennummernplatzhalter 11"/>
          <p:cNvSpPr>
            <a:spLocks noGrp="1"/>
          </p:cNvSpPr>
          <p:nvPr>
            <p:ph type="sldNum" sz="quarter" idx="13"/>
          </p:nvPr>
        </p:nvSpPr>
        <p:spPr/>
        <p:txBody>
          <a:bodyPr/>
          <a:lstStyle>
            <a:lvl1pPr>
              <a:defRPr>
                <a:solidFill>
                  <a:schemeClr val="tx1"/>
                </a:solidFill>
              </a:defRPr>
            </a:lvl1pPr>
          </a:lstStyle>
          <a:p>
            <a:fld id="{64EFF315-FA4E-4084-ACCF-A94C350B883E}" type="slidenum">
              <a:rPr lang="en-US" smtClean="0"/>
              <a:pPr/>
              <a:t>‹N°›</a:t>
            </a:fld>
            <a:endParaRPr lang="en-US" dirty="0"/>
          </a:p>
        </p:txBody>
      </p:sp>
      <p:sp>
        <p:nvSpPr>
          <p:cNvPr id="6" name="Fußzeilenplatzhalter 4"/>
          <p:cNvSpPr>
            <a:spLocks noGrp="1"/>
          </p:cNvSpPr>
          <p:nvPr>
            <p:ph type="ftr" sz="quarter" idx="3"/>
          </p:nvPr>
        </p:nvSpPr>
        <p:spPr>
          <a:xfrm>
            <a:off x="989012" y="6291263"/>
            <a:ext cx="8561387" cy="280987"/>
          </a:xfrm>
          <a:prstGeom prst="rect">
            <a:avLst/>
          </a:prstGeom>
        </p:spPr>
        <p:txBody>
          <a:bodyPr vert="horz" lIns="0" tIns="45720" rIns="91440" bIns="45720" rtlCol="0" anchor="ctr"/>
          <a:lstStyle>
            <a:lvl1pPr algn="l">
              <a:defRPr sz="1000">
                <a:solidFill>
                  <a:schemeClr val="tx1"/>
                </a:solidFill>
              </a:defRPr>
            </a:lvl1pPr>
          </a:lstStyle>
          <a:p>
            <a:r>
              <a:rPr lang="en-US"/>
              <a:t>Presentation title  |  © Expleo  |  Internal  |  Version 1.0  </a:t>
            </a:r>
            <a:endParaRPr lang="en-US" dirty="0"/>
          </a:p>
        </p:txBody>
      </p:sp>
    </p:spTree>
    <p:extLst>
      <p:ext uri="{BB962C8B-B14F-4D97-AF65-F5344CB8AC3E}">
        <p14:creationId xmlns:p14="http://schemas.microsoft.com/office/powerpoint/2010/main" val="32483026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Chapter_Picture_1">
    <p:bg>
      <p:bgPr>
        <a:solidFill>
          <a:schemeClr val="accent1"/>
        </a:solidFill>
        <a:effectLst/>
      </p:bgPr>
    </p:bg>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5654A921-ECBB-D345-BF59-0FA1392C02C6}"/>
              </a:ext>
            </a:extLst>
          </p:cNvPr>
          <p:cNvPicPr>
            <a:picLocks noChangeAspect="1"/>
          </p:cNvPicPr>
          <p:nvPr userDrawn="1"/>
        </p:nvPicPr>
        <p:blipFill rotWithShape="1">
          <a:blip r:embed="rId2"/>
          <a:srcRect t="11312"/>
          <a:stretch/>
        </p:blipFill>
        <p:spPr>
          <a:xfrm>
            <a:off x="6492726" y="0"/>
            <a:ext cx="5699274" cy="6858000"/>
          </a:xfrm>
          <a:prstGeom prst="rect">
            <a:avLst/>
          </a:prstGeom>
        </p:spPr>
      </p:pic>
      <p:sp>
        <p:nvSpPr>
          <p:cNvPr id="2" name="Titel 1"/>
          <p:cNvSpPr>
            <a:spLocks noGrp="1"/>
          </p:cNvSpPr>
          <p:nvPr>
            <p:ph type="title" hasCustomPrompt="1"/>
          </p:nvPr>
        </p:nvSpPr>
        <p:spPr>
          <a:xfrm>
            <a:off x="989013" y="2167996"/>
            <a:ext cx="4509262" cy="1379688"/>
          </a:xfrm>
        </p:spPr>
        <p:txBody>
          <a:bodyPr anchor="b"/>
          <a:lstStyle>
            <a:lvl1pPr>
              <a:defRPr sz="4200" baseline="0">
                <a:solidFill>
                  <a:schemeClr val="bg1"/>
                </a:solidFill>
              </a:defRPr>
            </a:lvl1pPr>
          </a:lstStyle>
          <a:p>
            <a:r>
              <a:rPr lang="en-US" dirty="0"/>
              <a:t>Chapter title,</a:t>
            </a:r>
            <a:br>
              <a:rPr lang="en-US" dirty="0"/>
            </a:br>
            <a:r>
              <a:rPr lang="en-US" dirty="0"/>
              <a:t>42pt., bold</a:t>
            </a:r>
          </a:p>
        </p:txBody>
      </p:sp>
      <p:sp>
        <p:nvSpPr>
          <p:cNvPr id="4" name="Foliennummernplatzhalter 3"/>
          <p:cNvSpPr>
            <a:spLocks noGrp="1"/>
          </p:cNvSpPr>
          <p:nvPr>
            <p:ph type="sldNum" sz="quarter" idx="11"/>
          </p:nvPr>
        </p:nvSpPr>
        <p:spPr/>
        <p:txBody>
          <a:bodyPr/>
          <a:lstStyle>
            <a:lvl1pPr>
              <a:defRPr>
                <a:solidFill>
                  <a:schemeClr val="bg1"/>
                </a:solidFill>
              </a:defRPr>
            </a:lvl1pPr>
          </a:lstStyle>
          <a:p>
            <a:fld id="{64EFF315-FA4E-4084-ACCF-A94C350B883E}" type="slidenum">
              <a:rPr lang="en-US" smtClean="0"/>
              <a:pPr/>
              <a:t>‹N°›</a:t>
            </a:fld>
            <a:endParaRPr lang="en-US" dirty="0"/>
          </a:p>
        </p:txBody>
      </p:sp>
      <p:sp>
        <p:nvSpPr>
          <p:cNvPr id="7" name="Untertitel 2"/>
          <p:cNvSpPr>
            <a:spLocks noGrp="1"/>
          </p:cNvSpPr>
          <p:nvPr>
            <p:ph type="subTitle" idx="1" hasCustomPrompt="1"/>
          </p:nvPr>
        </p:nvSpPr>
        <p:spPr>
          <a:xfrm>
            <a:off x="982664" y="3879349"/>
            <a:ext cx="4515612" cy="607985"/>
          </a:xfrm>
        </p:spPr>
        <p:txBody>
          <a:bodyPr/>
          <a:lstStyle>
            <a:lvl1pPr marL="0" indent="0" algn="l">
              <a:buNone/>
              <a:defRPr sz="2000" b="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 20pt</a:t>
            </a:r>
          </a:p>
        </p:txBody>
      </p:sp>
      <p:sp>
        <p:nvSpPr>
          <p:cNvPr id="8" name="Fußzeilenplatzhalter 4"/>
          <p:cNvSpPr>
            <a:spLocks noGrp="1"/>
          </p:cNvSpPr>
          <p:nvPr>
            <p:ph type="ftr" sz="quarter" idx="3"/>
          </p:nvPr>
        </p:nvSpPr>
        <p:spPr>
          <a:xfrm>
            <a:off x="989012" y="6291263"/>
            <a:ext cx="8561387" cy="280987"/>
          </a:xfrm>
          <a:prstGeom prst="rect">
            <a:avLst/>
          </a:prstGeom>
        </p:spPr>
        <p:txBody>
          <a:bodyPr vert="horz" lIns="0" tIns="45720" rIns="91440" bIns="45720" rtlCol="0" anchor="ctr"/>
          <a:lstStyle>
            <a:lvl1pPr algn="l">
              <a:defRPr sz="1000">
                <a:solidFill>
                  <a:schemeClr val="bg1"/>
                </a:solidFill>
              </a:defRPr>
            </a:lvl1pPr>
          </a:lstStyle>
          <a:p>
            <a:r>
              <a:rPr lang="en-US"/>
              <a:t>Presentation title  |  © Expleo  |  Internal  |  Version 1.0  </a:t>
            </a:r>
            <a:endParaRPr lang="en-US" dirty="0"/>
          </a:p>
        </p:txBody>
      </p:sp>
      <p:pic>
        <p:nvPicPr>
          <p:cNvPr id="9" name="Grafik 8">
            <a:extLst>
              <a:ext uri="{FF2B5EF4-FFF2-40B4-BE49-F238E27FC236}">
                <a16:creationId xmlns:a16="http://schemas.microsoft.com/office/drawing/2014/main" id="{91C4606C-34F8-45E1-B25B-B369510972D6}"/>
              </a:ext>
            </a:extLst>
          </p:cNvPr>
          <p:cNvPicPr>
            <a:picLocks noChangeAspect="1"/>
          </p:cNvPicPr>
          <p:nvPr userDrawn="1"/>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10334204" y="6150537"/>
            <a:ext cx="1706923" cy="562351"/>
          </a:xfrm>
          <a:prstGeom prst="rect">
            <a:avLst/>
          </a:prstGeom>
        </p:spPr>
      </p:pic>
    </p:spTree>
    <p:extLst>
      <p:ext uri="{BB962C8B-B14F-4D97-AF65-F5344CB8AC3E}">
        <p14:creationId xmlns:p14="http://schemas.microsoft.com/office/powerpoint/2010/main" val="23399742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Chapter_PIcture_2">
    <p:bg>
      <p:bgPr>
        <a:solidFill>
          <a:schemeClr val="accent1"/>
        </a:solidFill>
        <a:effectLst/>
      </p:bgPr>
    </p:bg>
    <p:spTree>
      <p:nvGrpSpPr>
        <p:cNvPr id="1" name=""/>
        <p:cNvGrpSpPr/>
        <p:nvPr/>
      </p:nvGrpSpPr>
      <p:grpSpPr>
        <a:xfrm>
          <a:off x="0" y="0"/>
          <a:ext cx="0" cy="0"/>
          <a:chOff x="0" y="0"/>
          <a:chExt cx="0" cy="0"/>
        </a:xfrm>
      </p:grpSpPr>
      <p:sp>
        <p:nvSpPr>
          <p:cNvPr id="9" name="Bildplatzhalter 8"/>
          <p:cNvSpPr>
            <a:spLocks noGrp="1"/>
          </p:cNvSpPr>
          <p:nvPr>
            <p:ph type="pic" sz="quarter" idx="12" hasCustomPrompt="1"/>
          </p:nvPr>
        </p:nvSpPr>
        <p:spPr>
          <a:xfrm>
            <a:off x="6492725" y="0"/>
            <a:ext cx="5699275" cy="6858000"/>
          </a:xfrm>
          <a:pattFill prst="pct5">
            <a:fgClr>
              <a:schemeClr val="accent1"/>
            </a:fgClr>
            <a:bgClr>
              <a:schemeClr val="bg1"/>
            </a:bgClr>
          </a:pattFill>
        </p:spPr>
        <p:txBody>
          <a:bodyPr anchor="ctr"/>
          <a:lstStyle>
            <a:lvl1pPr algn="ctr">
              <a:defRPr sz="3600"/>
            </a:lvl1pPr>
          </a:lstStyle>
          <a:p>
            <a:r>
              <a:rPr lang="en-US" dirty="0"/>
              <a:t>Picture</a:t>
            </a:r>
          </a:p>
        </p:txBody>
      </p:sp>
      <p:sp>
        <p:nvSpPr>
          <p:cNvPr id="2" name="Titel 1"/>
          <p:cNvSpPr>
            <a:spLocks noGrp="1"/>
          </p:cNvSpPr>
          <p:nvPr>
            <p:ph type="title" hasCustomPrompt="1"/>
          </p:nvPr>
        </p:nvSpPr>
        <p:spPr>
          <a:xfrm>
            <a:off x="989013" y="2167996"/>
            <a:ext cx="4509262" cy="1379688"/>
          </a:xfrm>
        </p:spPr>
        <p:txBody>
          <a:bodyPr anchor="b"/>
          <a:lstStyle>
            <a:lvl1pPr>
              <a:defRPr sz="4200" baseline="0">
                <a:solidFill>
                  <a:schemeClr val="bg1"/>
                </a:solidFill>
              </a:defRPr>
            </a:lvl1pPr>
          </a:lstStyle>
          <a:p>
            <a:r>
              <a:rPr lang="en-US" dirty="0"/>
              <a:t>Chapter title,</a:t>
            </a:r>
            <a:br>
              <a:rPr lang="en-US" dirty="0"/>
            </a:br>
            <a:r>
              <a:rPr lang="en-US" dirty="0"/>
              <a:t>42pt., bold</a:t>
            </a:r>
          </a:p>
        </p:txBody>
      </p:sp>
      <p:sp>
        <p:nvSpPr>
          <p:cNvPr id="4" name="Foliennummernplatzhalter 3"/>
          <p:cNvSpPr>
            <a:spLocks noGrp="1"/>
          </p:cNvSpPr>
          <p:nvPr>
            <p:ph type="sldNum" sz="quarter" idx="11"/>
          </p:nvPr>
        </p:nvSpPr>
        <p:spPr/>
        <p:txBody>
          <a:bodyPr/>
          <a:lstStyle>
            <a:lvl1pPr>
              <a:defRPr>
                <a:solidFill>
                  <a:schemeClr val="bg1"/>
                </a:solidFill>
              </a:defRPr>
            </a:lvl1pPr>
          </a:lstStyle>
          <a:p>
            <a:fld id="{64EFF315-FA4E-4084-ACCF-A94C350B883E}" type="slidenum">
              <a:rPr lang="en-US" smtClean="0"/>
              <a:pPr/>
              <a:t>‹N°›</a:t>
            </a:fld>
            <a:endParaRPr lang="en-US" dirty="0"/>
          </a:p>
        </p:txBody>
      </p:sp>
      <p:sp>
        <p:nvSpPr>
          <p:cNvPr id="7" name="Untertitel 2"/>
          <p:cNvSpPr>
            <a:spLocks noGrp="1"/>
          </p:cNvSpPr>
          <p:nvPr>
            <p:ph type="subTitle" idx="1" hasCustomPrompt="1"/>
          </p:nvPr>
        </p:nvSpPr>
        <p:spPr>
          <a:xfrm>
            <a:off x="982664" y="3879349"/>
            <a:ext cx="4515612" cy="607985"/>
          </a:xfrm>
        </p:spPr>
        <p:txBody>
          <a:bodyPr/>
          <a:lstStyle>
            <a:lvl1pPr marL="0" indent="0" algn="l">
              <a:buNone/>
              <a:defRPr sz="2000" b="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 20pt</a:t>
            </a:r>
          </a:p>
        </p:txBody>
      </p:sp>
      <p:sp>
        <p:nvSpPr>
          <p:cNvPr id="8" name="Fußzeilenplatzhalter 4"/>
          <p:cNvSpPr>
            <a:spLocks noGrp="1"/>
          </p:cNvSpPr>
          <p:nvPr>
            <p:ph type="ftr" sz="quarter" idx="3"/>
          </p:nvPr>
        </p:nvSpPr>
        <p:spPr>
          <a:xfrm>
            <a:off x="989012" y="6291263"/>
            <a:ext cx="8561387" cy="280987"/>
          </a:xfrm>
          <a:prstGeom prst="rect">
            <a:avLst/>
          </a:prstGeom>
        </p:spPr>
        <p:txBody>
          <a:bodyPr vert="horz" lIns="0" tIns="45720" rIns="91440" bIns="45720" rtlCol="0" anchor="ctr"/>
          <a:lstStyle>
            <a:lvl1pPr algn="l">
              <a:defRPr sz="1000">
                <a:solidFill>
                  <a:schemeClr val="bg1"/>
                </a:solidFill>
              </a:defRPr>
            </a:lvl1pPr>
          </a:lstStyle>
          <a:p>
            <a:r>
              <a:rPr lang="en-US"/>
              <a:t>Presentation title  |  © Expleo  |  Internal  |  Version 1.0  </a:t>
            </a:r>
            <a:endParaRPr lang="en-US" dirty="0"/>
          </a:p>
        </p:txBody>
      </p:sp>
      <p:pic>
        <p:nvPicPr>
          <p:cNvPr id="10" name="Grafik 9">
            <a:extLst>
              <a:ext uri="{FF2B5EF4-FFF2-40B4-BE49-F238E27FC236}">
                <a16:creationId xmlns:a16="http://schemas.microsoft.com/office/drawing/2014/main" id="{46FB3992-54EF-4F1C-815D-B616C86E3DEE}"/>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10334204" y="6150537"/>
            <a:ext cx="1706923" cy="562351"/>
          </a:xfrm>
          <a:prstGeom prst="rect">
            <a:avLst/>
          </a:prstGeom>
        </p:spPr>
      </p:pic>
    </p:spTree>
    <p:extLst>
      <p:ext uri="{BB962C8B-B14F-4D97-AF65-F5344CB8AC3E}">
        <p14:creationId xmlns:p14="http://schemas.microsoft.com/office/powerpoint/2010/main" val="30892146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_1_text_box">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p>
            <a:r>
              <a:rPr lang="en-US" dirty="0"/>
              <a:t>Title, 34pt, bold</a:t>
            </a:r>
            <a:br>
              <a:rPr lang="en-US" dirty="0"/>
            </a:br>
            <a:r>
              <a:rPr lang="en-US" dirty="0"/>
              <a:t>max. 2 lines</a:t>
            </a:r>
          </a:p>
        </p:txBody>
      </p:sp>
      <p:sp>
        <p:nvSpPr>
          <p:cNvPr id="4" name="Foliennummernplatzhalter 3"/>
          <p:cNvSpPr>
            <a:spLocks noGrp="1"/>
          </p:cNvSpPr>
          <p:nvPr>
            <p:ph type="sldNum" sz="quarter" idx="11"/>
          </p:nvPr>
        </p:nvSpPr>
        <p:spPr/>
        <p:txBody>
          <a:bodyPr/>
          <a:lstStyle/>
          <a:p>
            <a:fld id="{64EFF315-FA4E-4084-ACCF-A94C350B883E}" type="slidenum">
              <a:rPr lang="en-US" smtClean="0"/>
              <a:pPr/>
              <a:t>‹N°›</a:t>
            </a:fld>
            <a:endParaRPr lang="en-US" dirty="0"/>
          </a:p>
        </p:txBody>
      </p:sp>
      <p:sp>
        <p:nvSpPr>
          <p:cNvPr id="6" name="Textplatzhalter 5"/>
          <p:cNvSpPr>
            <a:spLocks noGrp="1"/>
          </p:cNvSpPr>
          <p:nvPr>
            <p:ph type="body" sz="quarter" idx="12" hasCustomPrompt="1"/>
          </p:nvPr>
        </p:nvSpPr>
        <p:spPr>
          <a:xfrm>
            <a:off x="982661" y="2549525"/>
            <a:ext cx="10922001" cy="3602038"/>
          </a:xfrm>
        </p:spPr>
        <p:txBody>
          <a:bodyPr/>
          <a:lstStyle/>
          <a:p>
            <a:pPr lvl="0"/>
            <a:r>
              <a:rPr lang="en-US" noProof="0" dirty="0"/>
              <a:t>Subtitle</a:t>
            </a:r>
          </a:p>
          <a:p>
            <a:pPr lvl="1"/>
            <a:r>
              <a:rPr lang="en-US" noProof="0" dirty="0"/>
              <a:t>Flowing text level</a:t>
            </a:r>
          </a:p>
          <a:p>
            <a:pPr lvl="2"/>
            <a:r>
              <a:rPr lang="en-US" noProof="0" dirty="0"/>
              <a:t>Third text level</a:t>
            </a:r>
          </a:p>
          <a:p>
            <a:pPr lvl="3"/>
            <a:r>
              <a:rPr lang="en-US" noProof="0" dirty="0"/>
              <a:t>Fourth text level</a:t>
            </a:r>
          </a:p>
          <a:p>
            <a:pPr lvl="4"/>
            <a:r>
              <a:rPr lang="en-US" noProof="0" dirty="0"/>
              <a:t>Fifth text level</a:t>
            </a:r>
          </a:p>
          <a:p>
            <a:pPr lvl="5"/>
            <a:r>
              <a:rPr lang="en-US" noProof="0" dirty="0"/>
              <a:t>Sixth text level</a:t>
            </a:r>
          </a:p>
        </p:txBody>
      </p:sp>
      <p:sp>
        <p:nvSpPr>
          <p:cNvPr id="8" name="Textplatzhalter 4"/>
          <p:cNvSpPr>
            <a:spLocks noGrp="1"/>
          </p:cNvSpPr>
          <p:nvPr>
            <p:ph type="body" sz="quarter" idx="14" hasCustomPrompt="1"/>
          </p:nvPr>
        </p:nvSpPr>
        <p:spPr>
          <a:xfrm>
            <a:off x="982663" y="296545"/>
            <a:ext cx="10922000" cy="371475"/>
          </a:xfrm>
        </p:spPr>
        <p:txBody>
          <a:bodyPr/>
          <a:lstStyle>
            <a:lvl1pPr>
              <a:defRPr>
                <a:solidFill>
                  <a:schemeClr val="tx1"/>
                </a:solidFill>
              </a:defRPr>
            </a:lvl1pPr>
          </a:lstStyle>
          <a:p>
            <a:pPr lvl="0"/>
            <a:r>
              <a:rPr lang="en-US" dirty="0"/>
              <a:t>Chapter title</a:t>
            </a:r>
          </a:p>
        </p:txBody>
      </p:sp>
      <p:sp>
        <p:nvSpPr>
          <p:cNvPr id="7" name="Fußzeilenplatzhalter 4"/>
          <p:cNvSpPr>
            <a:spLocks noGrp="1"/>
          </p:cNvSpPr>
          <p:nvPr>
            <p:ph type="ftr" sz="quarter" idx="3"/>
          </p:nvPr>
        </p:nvSpPr>
        <p:spPr>
          <a:xfrm>
            <a:off x="989012" y="6291263"/>
            <a:ext cx="8561387" cy="280987"/>
          </a:xfrm>
          <a:prstGeom prst="rect">
            <a:avLst/>
          </a:prstGeom>
        </p:spPr>
        <p:txBody>
          <a:bodyPr vert="horz" lIns="0" tIns="45720" rIns="91440" bIns="45720" rtlCol="0" anchor="ctr"/>
          <a:lstStyle>
            <a:lvl1pPr algn="l">
              <a:defRPr sz="1000">
                <a:solidFill>
                  <a:schemeClr val="tx1"/>
                </a:solidFill>
              </a:defRPr>
            </a:lvl1pPr>
          </a:lstStyle>
          <a:p>
            <a:r>
              <a:rPr lang="en-US"/>
              <a:t>Presentation title  |  © Expleo  |  Internal  |  Version 1.0  </a:t>
            </a:r>
            <a:endParaRPr lang="en-US" dirty="0"/>
          </a:p>
        </p:txBody>
      </p:sp>
    </p:spTree>
    <p:extLst>
      <p:ext uri="{BB962C8B-B14F-4D97-AF65-F5344CB8AC3E}">
        <p14:creationId xmlns:p14="http://schemas.microsoft.com/office/powerpoint/2010/main" val="13422227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_2_text_boxes">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p>
            <a:r>
              <a:rPr lang="en-US" dirty="0"/>
              <a:t>Title, 34pt, bold</a:t>
            </a:r>
            <a:br>
              <a:rPr lang="en-US" dirty="0"/>
            </a:br>
            <a:r>
              <a:rPr lang="en-US" dirty="0"/>
              <a:t>max. 2 lines</a:t>
            </a:r>
          </a:p>
        </p:txBody>
      </p:sp>
      <p:sp>
        <p:nvSpPr>
          <p:cNvPr id="4" name="Foliennummernplatzhalter 3"/>
          <p:cNvSpPr>
            <a:spLocks noGrp="1"/>
          </p:cNvSpPr>
          <p:nvPr>
            <p:ph type="sldNum" sz="quarter" idx="11"/>
          </p:nvPr>
        </p:nvSpPr>
        <p:spPr/>
        <p:txBody>
          <a:bodyPr/>
          <a:lstStyle/>
          <a:p>
            <a:fld id="{64EFF315-FA4E-4084-ACCF-A94C350B883E}" type="slidenum">
              <a:rPr lang="en-US" smtClean="0"/>
              <a:pPr/>
              <a:t>‹N°›</a:t>
            </a:fld>
            <a:endParaRPr lang="en-US" dirty="0"/>
          </a:p>
        </p:txBody>
      </p:sp>
      <p:sp>
        <p:nvSpPr>
          <p:cNvPr id="6" name="Textplatzhalter 5"/>
          <p:cNvSpPr>
            <a:spLocks noGrp="1"/>
          </p:cNvSpPr>
          <p:nvPr>
            <p:ph type="body" sz="quarter" idx="12" hasCustomPrompt="1"/>
          </p:nvPr>
        </p:nvSpPr>
        <p:spPr>
          <a:xfrm>
            <a:off x="982662" y="2549525"/>
            <a:ext cx="5317200" cy="3602038"/>
          </a:xfrm>
        </p:spPr>
        <p:txBody>
          <a:bodyPr/>
          <a:lstStyle/>
          <a:p>
            <a:pPr lvl="0"/>
            <a:r>
              <a:rPr lang="en-US" noProof="0" dirty="0"/>
              <a:t>Subtitle</a:t>
            </a:r>
          </a:p>
          <a:p>
            <a:pPr lvl="1"/>
            <a:r>
              <a:rPr lang="en-US" noProof="0" dirty="0"/>
              <a:t>Flowing text level</a:t>
            </a:r>
          </a:p>
          <a:p>
            <a:pPr lvl="2"/>
            <a:r>
              <a:rPr lang="en-US" noProof="0" dirty="0"/>
              <a:t>Third text level</a:t>
            </a:r>
          </a:p>
          <a:p>
            <a:pPr lvl="3"/>
            <a:r>
              <a:rPr lang="en-US" noProof="0" dirty="0"/>
              <a:t>Fourth text level</a:t>
            </a:r>
          </a:p>
          <a:p>
            <a:pPr lvl="4"/>
            <a:r>
              <a:rPr lang="en-US" noProof="0" dirty="0"/>
              <a:t>Fifth text level</a:t>
            </a:r>
          </a:p>
          <a:p>
            <a:pPr lvl="5"/>
            <a:r>
              <a:rPr lang="en-US" noProof="0" dirty="0"/>
              <a:t>Sixth text level</a:t>
            </a:r>
          </a:p>
        </p:txBody>
      </p:sp>
      <p:sp>
        <p:nvSpPr>
          <p:cNvPr id="7" name="Textplatzhalter 5"/>
          <p:cNvSpPr>
            <a:spLocks noGrp="1"/>
          </p:cNvSpPr>
          <p:nvPr>
            <p:ph type="body" sz="quarter" idx="13" hasCustomPrompt="1"/>
          </p:nvPr>
        </p:nvSpPr>
        <p:spPr>
          <a:xfrm>
            <a:off x="6587463" y="2549525"/>
            <a:ext cx="5317200" cy="3602038"/>
          </a:xfrm>
        </p:spPr>
        <p:txBody>
          <a:bodyPr/>
          <a:lstStyle/>
          <a:p>
            <a:pPr lvl="0"/>
            <a:r>
              <a:rPr lang="en-US" noProof="0" dirty="0"/>
              <a:t>Subtitle</a:t>
            </a:r>
          </a:p>
          <a:p>
            <a:pPr lvl="1"/>
            <a:r>
              <a:rPr lang="en-US" noProof="0" dirty="0"/>
              <a:t>Flowing text level</a:t>
            </a:r>
          </a:p>
          <a:p>
            <a:pPr lvl="2"/>
            <a:r>
              <a:rPr lang="en-US" noProof="0" dirty="0"/>
              <a:t>Third text level</a:t>
            </a:r>
          </a:p>
          <a:p>
            <a:pPr lvl="3"/>
            <a:r>
              <a:rPr lang="en-US" noProof="0" dirty="0"/>
              <a:t>Fourth text level</a:t>
            </a:r>
          </a:p>
          <a:p>
            <a:pPr lvl="4"/>
            <a:r>
              <a:rPr lang="en-US" noProof="0" dirty="0"/>
              <a:t>Fifth text level</a:t>
            </a:r>
          </a:p>
          <a:p>
            <a:pPr lvl="5"/>
            <a:r>
              <a:rPr lang="en-US" noProof="0" dirty="0"/>
              <a:t>Sixth text level</a:t>
            </a:r>
          </a:p>
        </p:txBody>
      </p:sp>
      <p:sp>
        <p:nvSpPr>
          <p:cNvPr id="8" name="Textplatzhalter 4"/>
          <p:cNvSpPr>
            <a:spLocks noGrp="1"/>
          </p:cNvSpPr>
          <p:nvPr>
            <p:ph type="body" sz="quarter" idx="14" hasCustomPrompt="1"/>
          </p:nvPr>
        </p:nvSpPr>
        <p:spPr>
          <a:xfrm>
            <a:off x="982663" y="296545"/>
            <a:ext cx="10922000" cy="371475"/>
          </a:xfrm>
        </p:spPr>
        <p:txBody>
          <a:bodyPr/>
          <a:lstStyle>
            <a:lvl1pPr>
              <a:defRPr>
                <a:solidFill>
                  <a:schemeClr val="tx1"/>
                </a:solidFill>
              </a:defRPr>
            </a:lvl1pPr>
          </a:lstStyle>
          <a:p>
            <a:pPr lvl="0"/>
            <a:r>
              <a:rPr lang="en-US" dirty="0"/>
              <a:t>Chapter title</a:t>
            </a:r>
          </a:p>
        </p:txBody>
      </p:sp>
      <p:sp>
        <p:nvSpPr>
          <p:cNvPr id="9" name="Fußzeilenplatzhalter 4"/>
          <p:cNvSpPr>
            <a:spLocks noGrp="1"/>
          </p:cNvSpPr>
          <p:nvPr>
            <p:ph type="ftr" sz="quarter" idx="3"/>
          </p:nvPr>
        </p:nvSpPr>
        <p:spPr>
          <a:xfrm>
            <a:off x="989012" y="6291263"/>
            <a:ext cx="8561387" cy="280987"/>
          </a:xfrm>
          <a:prstGeom prst="rect">
            <a:avLst/>
          </a:prstGeom>
        </p:spPr>
        <p:txBody>
          <a:bodyPr vert="horz" lIns="0" tIns="45720" rIns="91440" bIns="45720" rtlCol="0" anchor="ctr"/>
          <a:lstStyle>
            <a:lvl1pPr algn="l">
              <a:defRPr sz="1000">
                <a:solidFill>
                  <a:schemeClr val="tx1"/>
                </a:solidFill>
              </a:defRPr>
            </a:lvl1pPr>
          </a:lstStyle>
          <a:p>
            <a:r>
              <a:rPr lang="en-US"/>
              <a:t>Presentation title  |  © Expleo  |  Internal  |  Version 1.0  </a:t>
            </a:r>
            <a:endParaRPr lang="en-US" dirty="0"/>
          </a:p>
        </p:txBody>
      </p:sp>
    </p:spTree>
    <p:extLst>
      <p:ext uri="{BB962C8B-B14F-4D97-AF65-F5344CB8AC3E}">
        <p14:creationId xmlns:p14="http://schemas.microsoft.com/office/powerpoint/2010/main" val="34042487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1.png"/><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2.sv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p:cNvSpPr>
            <a:spLocks noGrp="1"/>
          </p:cNvSpPr>
          <p:nvPr>
            <p:ph type="title"/>
          </p:nvPr>
        </p:nvSpPr>
        <p:spPr>
          <a:xfrm>
            <a:off x="989013" y="1169837"/>
            <a:ext cx="10922400" cy="988500"/>
          </a:xfrm>
          <a:prstGeom prst="rect">
            <a:avLst/>
          </a:prstGeom>
        </p:spPr>
        <p:txBody>
          <a:bodyPr vert="horz" lIns="0" tIns="0" rIns="0" bIns="0" rtlCol="0" anchor="t">
            <a:noAutofit/>
          </a:bodyPr>
          <a:lstStyle/>
          <a:p>
            <a:r>
              <a:rPr lang="en-US" dirty="0"/>
              <a:t>Title, 34pt, bold</a:t>
            </a:r>
            <a:br>
              <a:rPr lang="en-US" dirty="0"/>
            </a:br>
            <a:r>
              <a:rPr lang="en-US" dirty="0"/>
              <a:t>max. 2 lines</a:t>
            </a:r>
          </a:p>
        </p:txBody>
      </p:sp>
      <p:sp>
        <p:nvSpPr>
          <p:cNvPr id="3" name="Textplatzhalter 2"/>
          <p:cNvSpPr>
            <a:spLocks noGrp="1"/>
          </p:cNvSpPr>
          <p:nvPr>
            <p:ph type="body" idx="1"/>
          </p:nvPr>
        </p:nvSpPr>
        <p:spPr>
          <a:xfrm>
            <a:off x="989013" y="2551563"/>
            <a:ext cx="10922400" cy="3600000"/>
          </a:xfrm>
          <a:prstGeom prst="rect">
            <a:avLst/>
          </a:prstGeom>
        </p:spPr>
        <p:txBody>
          <a:bodyPr vert="horz" lIns="0" tIns="0" rIns="0" bIns="0" rtlCol="0">
            <a:noAutofit/>
          </a:bodyPr>
          <a:lstStyle/>
          <a:p>
            <a:pPr lvl="0"/>
            <a:r>
              <a:rPr lang="en-US" noProof="0" dirty="0"/>
              <a:t>Subtitle</a:t>
            </a:r>
          </a:p>
          <a:p>
            <a:pPr lvl="1"/>
            <a:r>
              <a:rPr lang="en-US" noProof="0" dirty="0"/>
              <a:t>Flowing text level</a:t>
            </a:r>
          </a:p>
          <a:p>
            <a:pPr lvl="2"/>
            <a:r>
              <a:rPr lang="en-US" noProof="0" dirty="0"/>
              <a:t>Third text level</a:t>
            </a:r>
          </a:p>
          <a:p>
            <a:pPr lvl="3"/>
            <a:r>
              <a:rPr lang="en-US" noProof="0" dirty="0"/>
              <a:t>Fourth text level</a:t>
            </a:r>
          </a:p>
          <a:p>
            <a:pPr lvl="4"/>
            <a:r>
              <a:rPr lang="en-US" noProof="0" dirty="0"/>
              <a:t>Fifth text level</a:t>
            </a:r>
          </a:p>
          <a:p>
            <a:pPr lvl="5"/>
            <a:r>
              <a:rPr lang="en-US" noProof="0" dirty="0"/>
              <a:t>Sixth text level</a:t>
            </a:r>
          </a:p>
        </p:txBody>
      </p:sp>
      <p:sp>
        <p:nvSpPr>
          <p:cNvPr id="5" name="Fußzeilenplatzhalter 4"/>
          <p:cNvSpPr>
            <a:spLocks noGrp="1"/>
          </p:cNvSpPr>
          <p:nvPr>
            <p:ph type="ftr" sz="quarter" idx="3"/>
          </p:nvPr>
        </p:nvSpPr>
        <p:spPr>
          <a:xfrm>
            <a:off x="989012" y="6291263"/>
            <a:ext cx="8561387" cy="280987"/>
          </a:xfrm>
          <a:prstGeom prst="rect">
            <a:avLst/>
          </a:prstGeom>
        </p:spPr>
        <p:txBody>
          <a:bodyPr vert="horz" lIns="0" tIns="45720" rIns="91440" bIns="45720" rtlCol="0" anchor="ctr"/>
          <a:lstStyle>
            <a:lvl1pPr algn="l">
              <a:defRPr sz="1000">
                <a:solidFill>
                  <a:schemeClr val="tx1"/>
                </a:solidFill>
              </a:defRPr>
            </a:lvl1pPr>
          </a:lstStyle>
          <a:p>
            <a:r>
              <a:rPr lang="en-US"/>
              <a:t>Presentation title  |  © Expleo  |  Internal  |  Version 1.0  </a:t>
            </a:r>
            <a:endParaRPr lang="en-US" dirty="0"/>
          </a:p>
        </p:txBody>
      </p:sp>
      <p:sp>
        <p:nvSpPr>
          <p:cNvPr id="6" name="Foliennummernplatzhalter 5"/>
          <p:cNvSpPr>
            <a:spLocks noGrp="1"/>
          </p:cNvSpPr>
          <p:nvPr>
            <p:ph type="sldNum" sz="quarter" idx="4"/>
          </p:nvPr>
        </p:nvSpPr>
        <p:spPr>
          <a:xfrm>
            <a:off x="388619" y="6291264"/>
            <a:ext cx="594043" cy="280898"/>
          </a:xfrm>
          <a:prstGeom prst="rect">
            <a:avLst/>
          </a:prstGeom>
        </p:spPr>
        <p:txBody>
          <a:bodyPr vert="horz" lIns="91440" tIns="45720" rIns="108000" bIns="45720" rtlCol="0" anchor="ctr"/>
          <a:lstStyle>
            <a:lvl1pPr algn="r">
              <a:defRPr sz="1000" b="1">
                <a:solidFill>
                  <a:schemeClr val="tx1"/>
                </a:solidFill>
              </a:defRPr>
            </a:lvl1pPr>
          </a:lstStyle>
          <a:p>
            <a:fld id="{64EFF315-FA4E-4084-ACCF-A94C350B883E}" type="slidenum">
              <a:rPr lang="en-US" smtClean="0"/>
              <a:pPr/>
              <a:t>‹N°›</a:t>
            </a:fld>
            <a:endParaRPr lang="en-US" dirty="0"/>
          </a:p>
        </p:txBody>
      </p:sp>
      <p:pic>
        <p:nvPicPr>
          <p:cNvPr id="8" name="Grafik 7">
            <a:extLst>
              <a:ext uri="{FF2B5EF4-FFF2-40B4-BE49-F238E27FC236}">
                <a16:creationId xmlns:a16="http://schemas.microsoft.com/office/drawing/2014/main" id="{5862CE11-3F42-46F9-8793-F8FB6AB4AF16}"/>
              </a:ext>
            </a:extLst>
          </p:cNvPr>
          <p:cNvPicPr>
            <a:picLocks noChangeAspect="1"/>
          </p:cNvPicPr>
          <p:nvPr/>
        </p:nvPicPr>
        <p:blipFill>
          <a:blip r:embed="rId26" cstate="print">
            <a:extLst>
              <a:ext uri="{28A0092B-C50C-407E-A947-70E740481C1C}">
                <a14:useLocalDpi xmlns:a14="http://schemas.microsoft.com/office/drawing/2010/main" val="0"/>
              </a:ext>
              <a:ext uri="{96DAC541-7B7A-43D3-8B79-37D633B846F1}">
                <asvg:svgBlip xmlns="" xmlns:asvg="http://schemas.microsoft.com/office/drawing/2016/SVG/main" r:embed="rId27"/>
              </a:ext>
            </a:extLst>
          </a:blip>
          <a:stretch>
            <a:fillRect/>
          </a:stretch>
        </p:blipFill>
        <p:spPr>
          <a:xfrm>
            <a:off x="10334204" y="6150537"/>
            <a:ext cx="1706923" cy="562351"/>
          </a:xfrm>
          <a:prstGeom prst="rect">
            <a:avLst/>
          </a:prstGeom>
        </p:spPr>
      </p:pic>
    </p:spTree>
    <p:extLst>
      <p:ext uri="{BB962C8B-B14F-4D97-AF65-F5344CB8AC3E}">
        <p14:creationId xmlns:p14="http://schemas.microsoft.com/office/powerpoint/2010/main" val="12123684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9" r:id="rId10"/>
    <p:sldLayoutId id="2147483658" r:id="rId11"/>
    <p:sldLayoutId id="2147483673" r:id="rId12"/>
    <p:sldLayoutId id="2147483663" r:id="rId13"/>
    <p:sldLayoutId id="2147483666" r:id="rId14"/>
    <p:sldLayoutId id="2147483665" r:id="rId15"/>
    <p:sldLayoutId id="2147483664" r:id="rId16"/>
    <p:sldLayoutId id="2147483669" r:id="rId17"/>
    <p:sldLayoutId id="2147483668" r:id="rId18"/>
    <p:sldLayoutId id="2147483670" r:id="rId19"/>
    <p:sldLayoutId id="2147483661" r:id="rId20"/>
    <p:sldLayoutId id="2147483662" r:id="rId21"/>
    <p:sldLayoutId id="2147483671" r:id="rId22"/>
    <p:sldLayoutId id="2147483672" r:id="rId23"/>
    <p:sldLayoutId id="2147483674" r:id="rId24"/>
  </p:sldLayoutIdLst>
  <p:hf hdr="0" dt="0"/>
  <p:txStyles>
    <p:titleStyle>
      <a:lvl1pPr algn="l" defTabSz="914400" rtl="0" eaLnBrk="1" latinLnBrk="0" hangingPunct="1">
        <a:lnSpc>
          <a:spcPct val="100000"/>
        </a:lnSpc>
        <a:spcBef>
          <a:spcPct val="0"/>
        </a:spcBef>
        <a:buNone/>
        <a:defRPr sz="3400" b="1" kern="1200" baseline="0">
          <a:solidFill>
            <a:schemeClr val="accent1"/>
          </a:solidFill>
          <a:latin typeface="+mj-lt"/>
          <a:ea typeface="+mj-ea"/>
          <a:cs typeface="+mj-cs"/>
        </a:defRPr>
      </a:lvl1pPr>
    </p:titleStyle>
    <p:bodyStyle>
      <a:lvl1pPr marL="0" indent="0" algn="l" defTabSz="914400" rtl="0" eaLnBrk="1" latinLnBrk="0" hangingPunct="1">
        <a:lnSpc>
          <a:spcPct val="100000"/>
        </a:lnSpc>
        <a:spcBef>
          <a:spcPts val="600"/>
        </a:spcBef>
        <a:buFont typeface="Arial" panose="020B0604020202020204" pitchFamily="34" charset="0"/>
        <a:buNone/>
        <a:defRPr sz="1500" b="1" kern="1200">
          <a:solidFill>
            <a:schemeClr val="tx1"/>
          </a:solidFill>
          <a:latin typeface="+mn-lt"/>
          <a:ea typeface="+mn-ea"/>
          <a:cs typeface="+mn-cs"/>
        </a:defRPr>
      </a:lvl1pPr>
      <a:lvl2pPr marL="0" indent="0" algn="l" defTabSz="914400" rtl="0" eaLnBrk="1" latinLnBrk="0" hangingPunct="1">
        <a:lnSpc>
          <a:spcPct val="100000"/>
        </a:lnSpc>
        <a:spcBef>
          <a:spcPts val="600"/>
        </a:spcBef>
        <a:buFont typeface="Arial" panose="020B0604020202020204" pitchFamily="34" charset="0"/>
        <a:buNone/>
        <a:defRPr sz="1100" kern="1200">
          <a:solidFill>
            <a:schemeClr val="tx2"/>
          </a:solidFill>
          <a:latin typeface="+mn-lt"/>
          <a:ea typeface="+mn-ea"/>
          <a:cs typeface="+mn-cs"/>
        </a:defRPr>
      </a:lvl2pPr>
      <a:lvl3pPr marL="179388" indent="-179388" algn="l" defTabSz="914400" rtl="0" eaLnBrk="1" latinLnBrk="0" hangingPunct="1">
        <a:lnSpc>
          <a:spcPct val="100000"/>
        </a:lnSpc>
        <a:spcBef>
          <a:spcPts val="600"/>
        </a:spcBef>
        <a:buClr>
          <a:schemeClr val="tx2"/>
        </a:buClr>
        <a:buFont typeface="Arial" panose="020B0604020202020204" pitchFamily="34" charset="0"/>
        <a:buChar char="•"/>
        <a:defRPr sz="1100" kern="1200">
          <a:solidFill>
            <a:schemeClr val="tx2"/>
          </a:solidFill>
          <a:latin typeface="+mn-lt"/>
          <a:ea typeface="+mn-ea"/>
          <a:cs typeface="+mn-cs"/>
        </a:defRPr>
      </a:lvl3pPr>
      <a:lvl4pPr marL="357188" indent="-177800" algn="l" defTabSz="914400" rtl="0" eaLnBrk="1" latinLnBrk="0" hangingPunct="1">
        <a:lnSpc>
          <a:spcPct val="100000"/>
        </a:lnSpc>
        <a:spcBef>
          <a:spcPts val="600"/>
        </a:spcBef>
        <a:buFont typeface="Arial" panose="020B0604020202020204" pitchFamily="34" charset="0"/>
        <a:buChar char="•"/>
        <a:defRPr sz="1100" kern="1200" baseline="0">
          <a:solidFill>
            <a:schemeClr val="tx2"/>
          </a:solidFill>
          <a:latin typeface="+mn-lt"/>
          <a:ea typeface="+mn-ea"/>
          <a:cs typeface="+mn-cs"/>
        </a:defRPr>
      </a:lvl4pPr>
      <a:lvl5pPr marL="536575" indent="-179388" algn="l" defTabSz="914400" rtl="0" eaLnBrk="1" latinLnBrk="0" hangingPunct="1">
        <a:lnSpc>
          <a:spcPct val="100000"/>
        </a:lnSpc>
        <a:spcBef>
          <a:spcPts val="600"/>
        </a:spcBef>
        <a:buClr>
          <a:schemeClr val="tx2"/>
        </a:buClr>
        <a:buFont typeface="Verdana" panose="020B0604030504040204" pitchFamily="34" charset="0"/>
        <a:buChar char="–"/>
        <a:defRPr sz="1100" kern="1200">
          <a:solidFill>
            <a:schemeClr val="tx2"/>
          </a:solidFill>
          <a:latin typeface="+mn-lt"/>
          <a:ea typeface="+mn-ea"/>
          <a:cs typeface="+mn-cs"/>
        </a:defRPr>
      </a:lvl5pPr>
      <a:lvl6pPr marL="715963" indent="-174625" algn="l" defTabSz="914400" rtl="0" eaLnBrk="1" latinLnBrk="0" hangingPunct="1">
        <a:lnSpc>
          <a:spcPct val="90000"/>
        </a:lnSpc>
        <a:spcBef>
          <a:spcPts val="500"/>
        </a:spcBef>
        <a:buClr>
          <a:schemeClr val="tx2"/>
        </a:buClr>
        <a:buFont typeface="Verdana" panose="020B0604030504040204" pitchFamily="34" charset="0"/>
        <a:buChar char="–"/>
        <a:defRPr sz="1100" kern="1200">
          <a:solidFill>
            <a:schemeClr val="tx2"/>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6594" userDrawn="1">
          <p15:clr>
            <a:srgbClr val="F26B43"/>
          </p15:clr>
        </p15:guide>
        <p15:guide id="2" pos="7499" userDrawn="1">
          <p15:clr>
            <a:srgbClr val="F26B43"/>
          </p15:clr>
        </p15:guide>
        <p15:guide id="3" orient="horz" pos="4140" userDrawn="1">
          <p15:clr>
            <a:srgbClr val="F26B43"/>
          </p15:clr>
        </p15:guide>
        <p15:guide id="4" orient="horz" pos="3963" userDrawn="1">
          <p15:clr>
            <a:srgbClr val="F26B43"/>
          </p15:clr>
        </p15:guide>
        <p15:guide id="5" orient="horz" pos="3875" userDrawn="1">
          <p15:clr>
            <a:srgbClr val="F26B43"/>
          </p15:clr>
        </p15:guide>
        <p15:guide id="6" pos="619" userDrawn="1">
          <p15:clr>
            <a:srgbClr val="F26B43"/>
          </p15:clr>
        </p15:guide>
        <p15:guide id="7" orient="horz" pos="182" userDrawn="1">
          <p15:clr>
            <a:srgbClr val="F26B43"/>
          </p15:clr>
        </p15:guide>
        <p15:guide id="8" orient="horz" pos="731" userDrawn="1">
          <p15:clr>
            <a:srgbClr val="F26B43"/>
          </p15:clr>
        </p15:guide>
        <p15:guide id="9" orient="horz" pos="1360" userDrawn="1">
          <p15:clr>
            <a:srgbClr val="F26B43"/>
          </p15:clr>
        </p15:guide>
        <p15:guide id="10" orient="horz" pos="1606"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jpeg"/><Relationship Id="rId1" Type="http://schemas.openxmlformats.org/officeDocument/2006/relationships/slideLayout" Target="../slideLayouts/slideLayout8.xml"/><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jpeg"/><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8.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hyperlink" Target="https://scrapy.org/" TargetMode="External"/><Relationship Id="rId1" Type="http://schemas.openxmlformats.org/officeDocument/2006/relationships/slideLayout" Target="../slideLayouts/slideLayout8.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8.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1.png"/><Relationship Id="rId1" Type="http://schemas.openxmlformats.org/officeDocument/2006/relationships/slideLayout" Target="../slideLayouts/slideLayout8.xml"/><Relationship Id="rId4" Type="http://schemas.openxmlformats.org/officeDocument/2006/relationships/image" Target="../media/image42.png"/></Relationships>
</file>

<file path=ppt/slides/_rels/slide1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mailto:Hugo.sechier@expleogroup.com" TargetMode="External"/><Relationship Id="rId1" Type="http://schemas.openxmlformats.org/officeDocument/2006/relationships/slideLayout" Target="../slideLayouts/slideLayout24.xml"/><Relationship Id="rId5" Type="http://schemas.openxmlformats.org/officeDocument/2006/relationships/hyperlink" Target="mailto:Anthony.laffond@expleogroup.com" TargetMode="External"/><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image" Target="../media/image46.png"/><Relationship Id="rId1" Type="http://schemas.openxmlformats.org/officeDocument/2006/relationships/slideLayout" Target="../slideLayouts/slideLayout8.xml"/><Relationship Id="rId6" Type="http://schemas.openxmlformats.org/officeDocument/2006/relationships/image" Target="../media/image50.png"/><Relationship Id="rId11" Type="http://schemas.openxmlformats.org/officeDocument/2006/relationships/image" Target="../media/image55.png"/><Relationship Id="rId5" Type="http://schemas.openxmlformats.org/officeDocument/2006/relationships/image" Target="../media/image49.png"/><Relationship Id="rId10" Type="http://schemas.openxmlformats.org/officeDocument/2006/relationships/image" Target="../media/image54.png"/><Relationship Id="rId4" Type="http://schemas.openxmlformats.org/officeDocument/2006/relationships/image" Target="../media/image48.png"/><Relationship Id="rId9" Type="http://schemas.openxmlformats.org/officeDocument/2006/relationships/image" Target="../media/image53.png"/></Relationships>
</file>

<file path=ppt/slides/_rels/slide2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8.xml"/><Relationship Id="rId5" Type="http://schemas.openxmlformats.org/officeDocument/2006/relationships/hyperlink" Target="http://inside-r.org/packages/cran/NMF" TargetMode="External"/><Relationship Id="rId4" Type="http://schemas.openxmlformats.org/officeDocument/2006/relationships/hyperlink" Target="http://inside-r.org/r-doc/base/library" TargetMode="Externa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8.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5.xml.rels><?xml version="1.0" encoding="UTF-8" standalone="yes"?>
<Relationships xmlns="http://schemas.openxmlformats.org/package/2006/relationships"><Relationship Id="rId8" Type="http://schemas.openxmlformats.org/officeDocument/2006/relationships/hyperlink" Target="https://trello.com/" TargetMode="External"/><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image" Target="../media/image58.png"/><Relationship Id="rId1" Type="http://schemas.openxmlformats.org/officeDocument/2006/relationships/slideLayout" Target="../slideLayouts/slideLayout8.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jpeg"/><Relationship Id="rId9" Type="http://schemas.openxmlformats.org/officeDocument/2006/relationships/hyperlink" Target="https://turtle.ai/"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hyperlink" Target="https://scrapy.org/" TargetMode="External"/><Relationship Id="rId1" Type="http://schemas.openxmlformats.org/officeDocument/2006/relationships/slideLayout" Target="../slideLayouts/slideLayout8.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8.xml"/><Relationship Id="rId4" Type="http://schemas.openxmlformats.org/officeDocument/2006/relationships/image" Target="../media/image66.png"/></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8.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8.xml"/><Relationship Id="rId4" Type="http://schemas.openxmlformats.org/officeDocument/2006/relationships/image" Target="../media/image69.png"/></Relationships>
</file>

<file path=ppt/slides/_rels/slide3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8.xml"/><Relationship Id="rId5" Type="http://schemas.openxmlformats.org/officeDocument/2006/relationships/image" Target="../media/image73.png"/><Relationship Id="rId4" Type="http://schemas.openxmlformats.org/officeDocument/2006/relationships/image" Target="../media/image72.png"/></Relationships>
</file>

<file path=ppt/slides/_rels/slide32.xml.rels><?xml version="1.0" encoding="UTF-8" standalone="yes"?>
<Relationships xmlns="http://schemas.openxmlformats.org/package/2006/relationships"><Relationship Id="rId3" Type="http://schemas.openxmlformats.org/officeDocument/2006/relationships/image" Target="../media/image75.png"/><Relationship Id="rId7" Type="http://schemas.openxmlformats.org/officeDocument/2006/relationships/image" Target="../media/image77.png"/><Relationship Id="rId2" Type="http://schemas.openxmlformats.org/officeDocument/2006/relationships/image" Target="../media/image74.png"/><Relationship Id="rId1" Type="http://schemas.openxmlformats.org/officeDocument/2006/relationships/slideLayout" Target="../slideLayouts/slideLayout8.xml"/><Relationship Id="rId6" Type="http://schemas.microsoft.com/office/2007/relationships/hdphoto" Target="../media/hdphoto4.wdp"/><Relationship Id="rId5" Type="http://schemas.openxmlformats.org/officeDocument/2006/relationships/image" Target="../media/image76.png"/><Relationship Id="rId4" Type="http://schemas.microsoft.com/office/2007/relationships/hdphoto" Target="../media/hdphoto3.wdp"/></Relationships>
</file>

<file path=ppt/slides/_rels/slide3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hyperlink" Target="https://people.eecs.berkeley.edu/~jordan/courses/294-fall09/lectures/feature/slides.pdf" TargetMode="External"/><Relationship Id="rId1" Type="http://schemas.openxmlformats.org/officeDocument/2006/relationships/slideLayout" Target="../slideLayouts/slideLayout8.xml"/><Relationship Id="rId4" Type="http://schemas.openxmlformats.org/officeDocument/2006/relationships/hyperlink" Target="http://nlp.stanford.edu/IR-book/html/htmledition/stemming-and-lemmatization-1.html"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8.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10.xml"/><Relationship Id="rId4" Type="http://schemas.openxmlformats.org/officeDocument/2006/relationships/image" Target="../media/image13.jpeg"/></Relationships>
</file>

<file path=ppt/slides/_rels/slide7.xml.rels><?xml version="1.0" encoding="UTF-8" standalone="yes"?>
<Relationships xmlns="http://schemas.openxmlformats.org/package/2006/relationships"><Relationship Id="rId8" Type="http://schemas.openxmlformats.org/officeDocument/2006/relationships/image" Target="../media/image20.jpeg"/><Relationship Id="rId3" Type="http://schemas.openxmlformats.org/officeDocument/2006/relationships/image" Target="../media/image15.jpeg"/><Relationship Id="rId7" Type="http://schemas.openxmlformats.org/officeDocument/2006/relationships/image" Target="../media/image19.jpeg"/><Relationship Id="rId2" Type="http://schemas.openxmlformats.org/officeDocument/2006/relationships/image" Target="../media/image14.jpeg"/><Relationship Id="rId1" Type="http://schemas.openxmlformats.org/officeDocument/2006/relationships/slideLayout" Target="../slideLayouts/slideLayout10.xml"/><Relationship Id="rId6" Type="http://schemas.openxmlformats.org/officeDocument/2006/relationships/image" Target="../media/image18.jpeg"/><Relationship Id="rId5" Type="http://schemas.openxmlformats.org/officeDocument/2006/relationships/image" Target="../media/image17.jpeg"/><Relationship Id="rId4" Type="http://schemas.openxmlformats.org/officeDocument/2006/relationships/image" Target="../media/image16.jpeg"/></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4.xml"/><Relationship Id="rId4" Type="http://schemas.openxmlformats.org/officeDocument/2006/relationships/image" Target="../media/image20.svg"/></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Layout" Target="../slideLayouts/slideLayout10.xml"/><Relationship Id="rId4" Type="http://schemas.openxmlformats.org/officeDocument/2006/relationships/image" Target="../media/image20.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989012" y="2167996"/>
            <a:ext cx="4742317" cy="1379688"/>
          </a:xfrm>
        </p:spPr>
        <p:txBody>
          <a:bodyPr/>
          <a:lstStyle/>
          <a:p>
            <a:r>
              <a:rPr lang="fr-FR" dirty="0" smtClean="0"/>
              <a:t>INSA</a:t>
            </a:r>
            <a:br>
              <a:rPr lang="fr-FR" dirty="0" smtClean="0"/>
            </a:br>
            <a:r>
              <a:rPr lang="fr-FR" dirty="0"/>
              <a:t>T</a:t>
            </a:r>
            <a:r>
              <a:rPr lang="fr-FR" dirty="0" smtClean="0"/>
              <a:t>ext mining</a:t>
            </a:r>
            <a:endParaRPr lang="fr-FR" dirty="0"/>
          </a:p>
        </p:txBody>
      </p:sp>
      <p:sp>
        <p:nvSpPr>
          <p:cNvPr id="3" name="Espace réservé du numéro de diapositive 2"/>
          <p:cNvSpPr>
            <a:spLocks noGrp="1"/>
          </p:cNvSpPr>
          <p:nvPr>
            <p:ph type="sldNum" sz="quarter" idx="11"/>
          </p:nvPr>
        </p:nvSpPr>
        <p:spPr/>
        <p:txBody>
          <a:bodyPr/>
          <a:lstStyle/>
          <a:p>
            <a:fld id="{64EFF315-FA4E-4084-ACCF-A94C350B883E}" type="slidenum">
              <a:rPr lang="en-US" smtClean="0"/>
              <a:pPr/>
              <a:t>1</a:t>
            </a:fld>
            <a:endParaRPr lang="en-US" dirty="0"/>
          </a:p>
        </p:txBody>
      </p:sp>
      <p:sp>
        <p:nvSpPr>
          <p:cNvPr id="4" name="Sous-titre 3"/>
          <p:cNvSpPr>
            <a:spLocks noGrp="1"/>
          </p:cNvSpPr>
          <p:nvPr>
            <p:ph type="subTitle" idx="1"/>
          </p:nvPr>
        </p:nvSpPr>
        <p:spPr/>
        <p:txBody>
          <a:bodyPr/>
          <a:lstStyle/>
          <a:p>
            <a:r>
              <a:rPr lang="fr-FR" dirty="0" smtClean="0"/>
              <a:t>11/10/2019</a:t>
            </a:r>
            <a:endParaRPr lang="fr-FR" dirty="0"/>
          </a:p>
        </p:txBody>
      </p:sp>
      <p:sp>
        <p:nvSpPr>
          <p:cNvPr id="5" name="Espace réservé du pied de page 4"/>
          <p:cNvSpPr>
            <a:spLocks noGrp="1"/>
          </p:cNvSpPr>
          <p:nvPr>
            <p:ph type="ftr" sz="quarter" idx="3"/>
          </p:nvPr>
        </p:nvSpPr>
        <p:spPr/>
        <p:txBody>
          <a:bodyPr/>
          <a:lstStyle/>
          <a:p>
            <a:r>
              <a:rPr lang="en-US" dirty="0" smtClean="0"/>
              <a:t>INSA Text mining  |  © </a:t>
            </a:r>
            <a:r>
              <a:rPr lang="en-US" dirty="0" err="1" smtClean="0"/>
              <a:t>Expleo</a:t>
            </a:r>
            <a:r>
              <a:rPr lang="en-US" dirty="0" smtClean="0"/>
              <a:t>  |  Internal  |  Version 1.0  </a:t>
            </a:r>
            <a:endParaRPr lang="en-US" dirty="0"/>
          </a:p>
        </p:txBody>
      </p:sp>
    </p:spTree>
    <p:extLst>
      <p:ext uri="{BB962C8B-B14F-4D97-AF65-F5344CB8AC3E}">
        <p14:creationId xmlns:p14="http://schemas.microsoft.com/office/powerpoint/2010/main" val="105665456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fld id="{64EFF315-FA4E-4084-ACCF-A94C350B883E}" type="slidenum">
              <a:rPr lang="en-US" smtClean="0"/>
              <a:pPr/>
              <a:t>10</a:t>
            </a:fld>
            <a:endParaRPr lang="en-US" dirty="0"/>
          </a:p>
        </p:txBody>
      </p:sp>
      <p:sp>
        <p:nvSpPr>
          <p:cNvPr id="5" name="Text Placeholder 4"/>
          <p:cNvSpPr>
            <a:spLocks noGrp="1"/>
          </p:cNvSpPr>
          <p:nvPr>
            <p:ph type="body" sz="quarter" idx="14"/>
          </p:nvPr>
        </p:nvSpPr>
        <p:spPr/>
        <p:txBody>
          <a:bodyPr/>
          <a:lstStyle/>
          <a:p>
            <a:r>
              <a:rPr lang="fr-FR" dirty="0" err="1" smtClean="0"/>
              <a:t>Subjects</a:t>
            </a:r>
            <a:r>
              <a:rPr lang="fr-FR" dirty="0" smtClean="0"/>
              <a:t> </a:t>
            </a:r>
            <a:r>
              <a:rPr lang="fr-FR" dirty="0" err="1" smtClean="0"/>
              <a:t>examples</a:t>
            </a:r>
            <a:endParaRPr lang="en-GB" dirty="0"/>
          </a:p>
          <a:p>
            <a:endParaRPr lang="en-GB" dirty="0"/>
          </a:p>
        </p:txBody>
      </p:sp>
      <p:sp>
        <p:nvSpPr>
          <p:cNvPr id="6" name="Footer Placeholder 5"/>
          <p:cNvSpPr>
            <a:spLocks noGrp="1"/>
          </p:cNvSpPr>
          <p:nvPr>
            <p:ph type="ftr" sz="quarter" idx="3"/>
          </p:nvPr>
        </p:nvSpPr>
        <p:spPr/>
        <p:txBody>
          <a:bodyPr/>
          <a:lstStyle/>
          <a:p>
            <a:r>
              <a:rPr lang="en-US" dirty="0" smtClean="0"/>
              <a:t>INSA Text mining </a:t>
            </a:r>
            <a:r>
              <a:rPr lang="en-US" dirty="0"/>
              <a:t>|  </a:t>
            </a:r>
            <a:r>
              <a:rPr lang="en-US" dirty="0" smtClean="0"/>
              <a:t>© </a:t>
            </a:r>
            <a:r>
              <a:rPr lang="en-US" dirty="0" err="1" smtClean="0"/>
              <a:t>Expleo</a:t>
            </a:r>
            <a:r>
              <a:rPr lang="en-US" dirty="0" smtClean="0"/>
              <a:t>  |  Internal  |  Version 1.0  </a:t>
            </a:r>
            <a:endParaRPr lang="en-US" dirty="0"/>
          </a:p>
        </p:txBody>
      </p:sp>
      <p:sp>
        <p:nvSpPr>
          <p:cNvPr id="20" name="Title 1"/>
          <p:cNvSpPr txBox="1">
            <a:spLocks/>
          </p:cNvSpPr>
          <p:nvPr/>
        </p:nvSpPr>
        <p:spPr>
          <a:xfrm>
            <a:off x="989013" y="793917"/>
            <a:ext cx="10922400" cy="577683"/>
          </a:xfrm>
          <a:prstGeom prst="rect">
            <a:avLst/>
          </a:prstGeom>
        </p:spPr>
        <p:txBody>
          <a:bodyPr vert="horz" lIns="0" tIns="0" rIns="0" bIns="0" rtlCol="0" anchor="t">
            <a:noAutofit/>
          </a:bodyPr>
          <a:lstStyle>
            <a:lvl1pPr algn="l" defTabSz="914400" rtl="0" eaLnBrk="1" latinLnBrk="0" hangingPunct="1">
              <a:lnSpc>
                <a:spcPct val="100000"/>
              </a:lnSpc>
              <a:spcBef>
                <a:spcPct val="0"/>
              </a:spcBef>
              <a:buNone/>
              <a:defRPr sz="3400" b="1" kern="1200" baseline="0">
                <a:solidFill>
                  <a:schemeClr val="accent1"/>
                </a:solidFill>
                <a:latin typeface="+mj-lt"/>
                <a:ea typeface="+mj-ea"/>
                <a:cs typeface="+mj-cs"/>
              </a:defRPr>
            </a:lvl1pPr>
          </a:lstStyle>
          <a:p>
            <a:r>
              <a:rPr lang="en-GB" dirty="0" smtClean="0"/>
              <a:t>REFERENCES</a:t>
            </a:r>
            <a:endParaRPr lang="en-GB" dirty="0"/>
          </a:p>
        </p:txBody>
      </p:sp>
      <p:sp>
        <p:nvSpPr>
          <p:cNvPr id="9" name="Rectangle 8"/>
          <p:cNvSpPr/>
          <p:nvPr/>
        </p:nvSpPr>
        <p:spPr>
          <a:xfrm>
            <a:off x="341576" y="3333093"/>
            <a:ext cx="2780996" cy="326084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7396"/>
            <a:endParaRPr lang="fr-FR" sz="1598">
              <a:solidFill>
                <a:prstClr val="white"/>
              </a:solidFill>
              <a:latin typeface="Calibri"/>
            </a:endParaRPr>
          </a:p>
        </p:txBody>
      </p:sp>
      <p:sp>
        <p:nvSpPr>
          <p:cNvPr id="10" name="Rectangle 9"/>
          <p:cNvSpPr/>
          <p:nvPr/>
        </p:nvSpPr>
        <p:spPr>
          <a:xfrm>
            <a:off x="3218788" y="3333093"/>
            <a:ext cx="2780996" cy="326084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7396"/>
            <a:endParaRPr lang="fr-FR" sz="1598">
              <a:solidFill>
                <a:prstClr val="white"/>
              </a:solidFill>
              <a:latin typeface="Calibri"/>
            </a:endParaRPr>
          </a:p>
        </p:txBody>
      </p:sp>
      <p:sp>
        <p:nvSpPr>
          <p:cNvPr id="11" name="Rectangle 10"/>
          <p:cNvSpPr/>
          <p:nvPr/>
        </p:nvSpPr>
        <p:spPr>
          <a:xfrm>
            <a:off x="6096000" y="3333093"/>
            <a:ext cx="2780996" cy="326084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7396"/>
            <a:endParaRPr lang="fr-FR" sz="1598">
              <a:solidFill>
                <a:prstClr val="white"/>
              </a:solidFill>
              <a:latin typeface="Calibri"/>
            </a:endParaRPr>
          </a:p>
        </p:txBody>
      </p:sp>
      <p:sp>
        <p:nvSpPr>
          <p:cNvPr id="12" name="Rectangle 11"/>
          <p:cNvSpPr/>
          <p:nvPr/>
        </p:nvSpPr>
        <p:spPr>
          <a:xfrm>
            <a:off x="8973212" y="3333093"/>
            <a:ext cx="2780996" cy="326084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7396"/>
            <a:endParaRPr lang="fr-FR" sz="1598">
              <a:solidFill>
                <a:prstClr val="white"/>
              </a:solidFill>
              <a:latin typeface="Calibri"/>
            </a:endParaRPr>
          </a:p>
        </p:txBody>
      </p:sp>
      <p:pic>
        <p:nvPicPr>
          <p:cNvPr id="13" name="Picture 2" descr="Afficher l'image d'origine"/>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2543362" y="1784427"/>
            <a:ext cx="2301770" cy="493688"/>
          </a:xfrm>
          <a:prstGeom prst="rect">
            <a:avLst/>
          </a:prstGeom>
          <a:noFill/>
        </p:spPr>
      </p:pic>
      <p:pic>
        <p:nvPicPr>
          <p:cNvPr id="14" name="Picture 14" descr="Afficher l'image d'origine"/>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6736122" y="782834"/>
            <a:ext cx="1189619" cy="671349"/>
          </a:xfrm>
          <a:prstGeom prst="rect">
            <a:avLst/>
          </a:prstGeom>
          <a:noFill/>
        </p:spPr>
      </p:pic>
      <p:pic>
        <p:nvPicPr>
          <p:cNvPr id="15" name="Picture 2"/>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9125104" y="2701245"/>
            <a:ext cx="1918141" cy="4879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6" name="Picture 2" descr="Afficher l'image d'origine"/>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6479474" y="2810218"/>
            <a:ext cx="2014048" cy="444491"/>
          </a:xfrm>
          <a:prstGeom prst="rect">
            <a:avLst/>
          </a:prstGeom>
          <a:noFill/>
        </p:spPr>
      </p:pic>
      <p:pic>
        <p:nvPicPr>
          <p:cNvPr id="17" name="Picture 2" descr="D:\Users\psarrette\Documents\Opérationnel\EL_Fiches_Projets\_Modèle\Snecma_-_logo_2010.png"/>
          <p:cNvPicPr>
            <a:picLocks noChangeAspect="1" noChangeArrowheads="1"/>
          </p:cNvPicPr>
          <p:nvPr/>
        </p:nvPicPr>
        <p:blipFill>
          <a:blip r:embed="rId6" cstate="email">
            <a:extLst>
              <a:ext uri="{28A0092B-C50C-407E-A947-70E740481C1C}">
                <a14:useLocalDpi xmlns:a14="http://schemas.microsoft.com/office/drawing/2010/main" val="0"/>
              </a:ext>
            </a:extLst>
          </a:blip>
          <a:srcRect/>
          <a:stretch>
            <a:fillRect/>
          </a:stretch>
        </p:blipFill>
        <p:spPr bwMode="auto">
          <a:xfrm>
            <a:off x="3809335" y="2540968"/>
            <a:ext cx="2071593" cy="575442"/>
          </a:xfrm>
          <a:prstGeom prst="rect">
            <a:avLst/>
          </a:prstGeom>
          <a:noFill/>
          <a:ln w="9525">
            <a:noFill/>
            <a:miter lim="800000"/>
            <a:headEnd/>
            <a:tailEnd/>
          </a:ln>
        </p:spPr>
      </p:pic>
      <p:pic>
        <p:nvPicPr>
          <p:cNvPr id="18" name="Picture 2" descr="Afficher l'image d'origine"/>
          <p:cNvPicPr>
            <a:picLocks noChangeAspect="1" noChangeArrowheads="1"/>
          </p:cNvPicPr>
          <p:nvPr/>
        </p:nvPicPr>
        <p:blipFill>
          <a:blip r:embed="rId7" cstate="email">
            <a:extLst>
              <a:ext uri="{28A0092B-C50C-407E-A947-70E740481C1C}">
                <a14:useLocalDpi xmlns:a14="http://schemas.microsoft.com/office/drawing/2010/main" val="0"/>
              </a:ext>
            </a:extLst>
          </a:blip>
          <a:srcRect/>
          <a:stretch>
            <a:fillRect/>
          </a:stretch>
        </p:blipFill>
        <p:spPr bwMode="auto">
          <a:xfrm>
            <a:off x="9131275" y="473814"/>
            <a:ext cx="959071" cy="915378"/>
          </a:xfrm>
          <a:prstGeom prst="rect">
            <a:avLst/>
          </a:prstGeom>
          <a:noFill/>
        </p:spPr>
      </p:pic>
      <p:sp>
        <p:nvSpPr>
          <p:cNvPr id="22" name="Rectangle 21"/>
          <p:cNvSpPr/>
          <p:nvPr/>
        </p:nvSpPr>
        <p:spPr>
          <a:xfrm>
            <a:off x="437483" y="3429000"/>
            <a:ext cx="2589491" cy="3167214"/>
          </a:xfrm>
          <a:prstGeom prst="rect">
            <a:avLst/>
          </a:prstGeom>
        </p:spPr>
        <p:txBody>
          <a:bodyPr wrap="square">
            <a:spAutoFit/>
          </a:bodyPr>
          <a:lstStyle/>
          <a:p>
            <a:pPr marL="126854" indent="-126854" defTabSz="1087396">
              <a:buFont typeface="Arial" pitchFamily="34" charset="0"/>
              <a:buChar char="•"/>
            </a:pPr>
            <a:r>
              <a:rPr lang="en-GB" sz="1332" dirty="0">
                <a:solidFill>
                  <a:prstClr val="black"/>
                </a:solidFill>
                <a:latin typeface="Calibri"/>
              </a:rPr>
              <a:t>Anomaly detection on Flight Tests</a:t>
            </a:r>
            <a:br>
              <a:rPr lang="en-GB" sz="1332" dirty="0">
                <a:solidFill>
                  <a:prstClr val="black"/>
                </a:solidFill>
                <a:latin typeface="Calibri"/>
              </a:rPr>
            </a:br>
            <a:endParaRPr lang="en-GB" sz="1332" dirty="0">
              <a:solidFill>
                <a:prstClr val="black"/>
              </a:solidFill>
              <a:latin typeface="Calibri"/>
            </a:endParaRPr>
          </a:p>
          <a:p>
            <a:pPr marL="126854" indent="-126854" defTabSz="1087396">
              <a:buFont typeface="Arial" pitchFamily="34" charset="0"/>
              <a:buChar char="•"/>
            </a:pPr>
            <a:r>
              <a:rPr lang="en-GB" sz="1332" dirty="0">
                <a:solidFill>
                  <a:prstClr val="black"/>
                </a:solidFill>
                <a:latin typeface="Calibri"/>
              </a:rPr>
              <a:t>Correlation of parameters on Flight Tests</a:t>
            </a:r>
            <a:br>
              <a:rPr lang="en-GB" sz="1332" dirty="0">
                <a:solidFill>
                  <a:prstClr val="black"/>
                </a:solidFill>
                <a:latin typeface="Calibri"/>
              </a:rPr>
            </a:br>
            <a:endParaRPr lang="en-GB" sz="1332" dirty="0">
              <a:solidFill>
                <a:prstClr val="black"/>
              </a:solidFill>
              <a:latin typeface="Calibri"/>
            </a:endParaRPr>
          </a:p>
          <a:p>
            <a:pPr marL="126854" indent="-126854" defTabSz="1087396">
              <a:buFont typeface="Arial" pitchFamily="34" charset="0"/>
              <a:buChar char="•"/>
            </a:pPr>
            <a:r>
              <a:rPr lang="en-GB" sz="1332" dirty="0">
                <a:solidFill>
                  <a:prstClr val="black"/>
                </a:solidFill>
                <a:latin typeface="Calibri"/>
              </a:rPr>
              <a:t>Scoring of Non Conformance on Supply Chain</a:t>
            </a:r>
          </a:p>
          <a:p>
            <a:pPr marL="126854" indent="-126854" defTabSz="1087396">
              <a:buFont typeface="Arial" pitchFamily="34" charset="0"/>
              <a:buChar char="•"/>
            </a:pPr>
            <a:endParaRPr lang="fr-FR" sz="1332" dirty="0">
              <a:solidFill>
                <a:prstClr val="black"/>
              </a:solidFill>
              <a:latin typeface="Calibri"/>
            </a:endParaRPr>
          </a:p>
          <a:p>
            <a:pPr marL="126854" indent="-126854" defTabSz="1087396">
              <a:buFont typeface="Arial" pitchFamily="34" charset="0"/>
              <a:buChar char="•"/>
            </a:pPr>
            <a:r>
              <a:rPr lang="fr-FR" sz="1332" dirty="0" err="1">
                <a:solidFill>
                  <a:prstClr val="black"/>
                </a:solidFill>
                <a:latin typeface="Calibri"/>
              </a:rPr>
              <a:t>Quality</a:t>
            </a:r>
            <a:r>
              <a:rPr lang="fr-FR" sz="1332" dirty="0">
                <a:solidFill>
                  <a:prstClr val="black"/>
                </a:solidFill>
                <a:latin typeface="Calibri"/>
              </a:rPr>
              <a:t> Classification </a:t>
            </a:r>
            <a:r>
              <a:rPr lang="fr-FR" sz="1332" dirty="0" err="1">
                <a:solidFill>
                  <a:prstClr val="black"/>
                </a:solidFill>
                <a:latin typeface="Calibri"/>
              </a:rPr>
              <a:t>with</a:t>
            </a:r>
            <a:r>
              <a:rPr lang="fr-FR" sz="1332" dirty="0">
                <a:solidFill>
                  <a:prstClr val="black"/>
                </a:solidFill>
                <a:latin typeface="Calibri"/>
              </a:rPr>
              <a:t> NLP</a:t>
            </a:r>
          </a:p>
          <a:p>
            <a:pPr marL="126854" indent="-126854" defTabSz="1087396">
              <a:buFont typeface="Arial" pitchFamily="34" charset="0"/>
              <a:buChar char="•"/>
            </a:pPr>
            <a:endParaRPr lang="fr-FR" sz="1332" dirty="0">
              <a:solidFill>
                <a:prstClr val="black"/>
              </a:solidFill>
              <a:latin typeface="Calibri"/>
            </a:endParaRPr>
          </a:p>
          <a:p>
            <a:pPr marL="126854" indent="-126854" defTabSz="1087396">
              <a:buFont typeface="Arial" pitchFamily="34" charset="0"/>
              <a:buChar char="•"/>
            </a:pPr>
            <a:r>
              <a:rPr lang="fr-FR" sz="1332" dirty="0" err="1">
                <a:solidFill>
                  <a:prstClr val="black"/>
                </a:solidFill>
                <a:latin typeface="Calibri"/>
              </a:rPr>
              <a:t>Search</a:t>
            </a:r>
            <a:r>
              <a:rPr lang="fr-FR" sz="1332" dirty="0">
                <a:solidFill>
                  <a:prstClr val="black"/>
                </a:solidFill>
                <a:latin typeface="Calibri"/>
              </a:rPr>
              <a:t> Engine for Non </a:t>
            </a:r>
            <a:r>
              <a:rPr lang="fr-FR" sz="1332" dirty="0" err="1">
                <a:solidFill>
                  <a:prstClr val="black"/>
                </a:solidFill>
                <a:latin typeface="Calibri"/>
              </a:rPr>
              <a:t>Quality</a:t>
            </a:r>
            <a:endParaRPr lang="fr-FR" sz="1332" dirty="0">
              <a:solidFill>
                <a:prstClr val="black"/>
              </a:solidFill>
              <a:latin typeface="Calibri"/>
            </a:endParaRPr>
          </a:p>
          <a:p>
            <a:pPr marL="126854" indent="-126854" defTabSz="1087396">
              <a:buFont typeface="Arial" pitchFamily="34" charset="0"/>
              <a:buChar char="•"/>
            </a:pPr>
            <a:endParaRPr lang="fr-FR" sz="1332" dirty="0">
              <a:solidFill>
                <a:prstClr val="black"/>
              </a:solidFill>
              <a:latin typeface="Calibri"/>
            </a:endParaRPr>
          </a:p>
          <a:p>
            <a:pPr marL="126854" indent="-126854" defTabSz="1087396">
              <a:buFont typeface="Arial" pitchFamily="34" charset="0"/>
              <a:buChar char="•"/>
            </a:pPr>
            <a:r>
              <a:rPr lang="fr-FR" sz="1332" dirty="0" err="1">
                <a:solidFill>
                  <a:prstClr val="black"/>
                </a:solidFill>
                <a:latin typeface="Calibri"/>
              </a:rPr>
              <a:t>ChatBot</a:t>
            </a:r>
            <a:r>
              <a:rPr lang="fr-FR" sz="1332" dirty="0">
                <a:solidFill>
                  <a:prstClr val="black"/>
                </a:solidFill>
                <a:latin typeface="Calibri"/>
              </a:rPr>
              <a:t> interface for Manufacturing</a:t>
            </a:r>
            <a:endParaRPr lang="en-GB" sz="1332" dirty="0">
              <a:solidFill>
                <a:prstClr val="black"/>
              </a:solidFill>
              <a:latin typeface="Calibri"/>
            </a:endParaRPr>
          </a:p>
        </p:txBody>
      </p:sp>
      <p:sp>
        <p:nvSpPr>
          <p:cNvPr id="23" name="Rectangle 22"/>
          <p:cNvSpPr/>
          <p:nvPr/>
        </p:nvSpPr>
        <p:spPr>
          <a:xfrm>
            <a:off x="6191907" y="3449887"/>
            <a:ext cx="2589491" cy="3167214"/>
          </a:xfrm>
          <a:prstGeom prst="rect">
            <a:avLst/>
          </a:prstGeom>
        </p:spPr>
        <p:txBody>
          <a:bodyPr wrap="square">
            <a:spAutoFit/>
          </a:bodyPr>
          <a:lstStyle/>
          <a:p>
            <a:pPr marL="126854" indent="-126854" defTabSz="1087396">
              <a:buFont typeface="Arial" pitchFamily="34" charset="0"/>
              <a:buChar char="•"/>
            </a:pPr>
            <a:r>
              <a:rPr lang="en-GB" sz="1332" dirty="0">
                <a:solidFill>
                  <a:prstClr val="black"/>
                </a:solidFill>
                <a:latin typeface="Calibri"/>
              </a:rPr>
              <a:t>Alloy Grains sizes classification based on Computer Vision </a:t>
            </a:r>
          </a:p>
          <a:p>
            <a:pPr marL="126854" indent="-126854" defTabSz="1087396">
              <a:buFont typeface="Arial" pitchFamily="34" charset="0"/>
              <a:buChar char="•"/>
            </a:pPr>
            <a:endParaRPr lang="en-GB" sz="1332" dirty="0">
              <a:solidFill>
                <a:prstClr val="black"/>
              </a:solidFill>
              <a:latin typeface="Calibri"/>
            </a:endParaRPr>
          </a:p>
          <a:p>
            <a:pPr marL="126854" indent="-126854" defTabSz="1087396">
              <a:buFont typeface="Arial" pitchFamily="34" charset="0"/>
              <a:buChar char="•"/>
            </a:pPr>
            <a:r>
              <a:rPr lang="fr-FR" sz="1332" dirty="0" err="1">
                <a:solidFill>
                  <a:prstClr val="black"/>
                </a:solidFill>
                <a:latin typeface="Calibri"/>
              </a:rPr>
              <a:t>Striae</a:t>
            </a:r>
            <a:r>
              <a:rPr lang="fr-FR" sz="1332" dirty="0">
                <a:solidFill>
                  <a:prstClr val="black"/>
                </a:solidFill>
                <a:latin typeface="Calibri"/>
              </a:rPr>
              <a:t> </a:t>
            </a:r>
            <a:r>
              <a:rPr lang="fr-FR" sz="1332" dirty="0" err="1">
                <a:solidFill>
                  <a:prstClr val="black"/>
                </a:solidFill>
                <a:latin typeface="Calibri"/>
              </a:rPr>
              <a:t>detection</a:t>
            </a:r>
            <a:endParaRPr lang="fr-FR" sz="1332" dirty="0">
              <a:solidFill>
                <a:prstClr val="black"/>
              </a:solidFill>
              <a:latin typeface="Calibri"/>
            </a:endParaRPr>
          </a:p>
          <a:p>
            <a:pPr marL="126854" indent="-126854" defTabSz="1087396">
              <a:buFont typeface="Arial" pitchFamily="34" charset="0"/>
              <a:buChar char="•"/>
            </a:pPr>
            <a:endParaRPr lang="en-GB" sz="1332" dirty="0">
              <a:solidFill>
                <a:prstClr val="black"/>
              </a:solidFill>
              <a:latin typeface="Calibri"/>
            </a:endParaRPr>
          </a:p>
          <a:p>
            <a:pPr marL="126854" indent="-126854" defTabSz="1087396">
              <a:buFont typeface="Arial" pitchFamily="34" charset="0"/>
              <a:buChar char="•"/>
            </a:pPr>
            <a:r>
              <a:rPr lang="en-GB" sz="1332" dirty="0">
                <a:solidFill>
                  <a:prstClr val="black"/>
                </a:solidFill>
                <a:latin typeface="Calibri"/>
              </a:rPr>
              <a:t>Biometric Fraud detection finger print, 3D visage</a:t>
            </a:r>
          </a:p>
          <a:p>
            <a:pPr marL="126854" indent="-126854" defTabSz="1087396">
              <a:buFont typeface="Arial" pitchFamily="34" charset="0"/>
              <a:buChar char="•"/>
            </a:pPr>
            <a:endParaRPr lang="fr-FR" sz="1332" dirty="0">
              <a:solidFill>
                <a:prstClr val="black"/>
              </a:solidFill>
              <a:latin typeface="Calibri"/>
            </a:endParaRPr>
          </a:p>
          <a:p>
            <a:pPr marL="126854" indent="-126854" defTabSz="1087396">
              <a:buFont typeface="Arial" pitchFamily="34" charset="0"/>
              <a:buChar char="•"/>
            </a:pPr>
            <a:r>
              <a:rPr lang="fr-FR" sz="1332" dirty="0">
                <a:solidFill>
                  <a:prstClr val="black"/>
                </a:solidFill>
                <a:latin typeface="Calibri"/>
              </a:rPr>
              <a:t>Face recognition on Social Network</a:t>
            </a:r>
          </a:p>
          <a:p>
            <a:pPr marL="126854" indent="-126854" defTabSz="1087396">
              <a:buFont typeface="Arial" pitchFamily="34" charset="0"/>
              <a:buChar char="•"/>
            </a:pPr>
            <a:endParaRPr lang="fr-FR" sz="1332" dirty="0">
              <a:solidFill>
                <a:prstClr val="black"/>
              </a:solidFill>
              <a:latin typeface="Calibri"/>
            </a:endParaRPr>
          </a:p>
          <a:p>
            <a:pPr marL="126854" indent="-126854" defTabSz="1087396">
              <a:buFont typeface="Arial" pitchFamily="34" charset="0"/>
              <a:buChar char="•"/>
            </a:pPr>
            <a:r>
              <a:rPr lang="fr-FR" sz="1332" dirty="0">
                <a:solidFill>
                  <a:prstClr val="black"/>
                </a:solidFill>
                <a:latin typeface="Calibri"/>
              </a:rPr>
              <a:t>Event </a:t>
            </a:r>
            <a:r>
              <a:rPr lang="fr-FR" sz="1332" dirty="0" err="1">
                <a:solidFill>
                  <a:prstClr val="black"/>
                </a:solidFill>
                <a:latin typeface="Calibri"/>
              </a:rPr>
              <a:t>detection</a:t>
            </a:r>
            <a:r>
              <a:rPr lang="fr-FR" sz="1332" dirty="0">
                <a:solidFill>
                  <a:prstClr val="black"/>
                </a:solidFill>
                <a:latin typeface="Calibri"/>
              </a:rPr>
              <a:t> in Tweets and Web flow</a:t>
            </a:r>
            <a:endParaRPr lang="en-GB" sz="1332" dirty="0">
              <a:solidFill>
                <a:prstClr val="black"/>
              </a:solidFill>
              <a:latin typeface="Calibri"/>
            </a:endParaRPr>
          </a:p>
          <a:p>
            <a:pPr marL="126854" indent="-126854" defTabSz="1087396">
              <a:buFont typeface="Arial" pitchFamily="34" charset="0"/>
              <a:buChar char="•"/>
            </a:pPr>
            <a:endParaRPr lang="en-GB" sz="1332" dirty="0">
              <a:solidFill>
                <a:prstClr val="black"/>
              </a:solidFill>
              <a:latin typeface="Calibri"/>
            </a:endParaRPr>
          </a:p>
          <a:p>
            <a:pPr marL="126854" indent="-126854" defTabSz="1087396">
              <a:buFont typeface="Arial" pitchFamily="34" charset="0"/>
              <a:buChar char="•"/>
            </a:pPr>
            <a:r>
              <a:rPr lang="fr-FR" sz="1332" dirty="0">
                <a:solidFill>
                  <a:prstClr val="black"/>
                </a:solidFill>
                <a:latin typeface="Calibri"/>
              </a:rPr>
              <a:t>DBA</a:t>
            </a:r>
            <a:endParaRPr lang="en-GB" sz="1332" dirty="0">
              <a:solidFill>
                <a:prstClr val="black"/>
              </a:solidFill>
              <a:latin typeface="Calibri"/>
            </a:endParaRPr>
          </a:p>
        </p:txBody>
      </p:sp>
      <p:sp>
        <p:nvSpPr>
          <p:cNvPr id="24" name="Rectangle 23"/>
          <p:cNvSpPr/>
          <p:nvPr/>
        </p:nvSpPr>
        <p:spPr>
          <a:xfrm>
            <a:off x="9069119" y="3449886"/>
            <a:ext cx="2589491" cy="3167214"/>
          </a:xfrm>
          <a:prstGeom prst="rect">
            <a:avLst/>
          </a:prstGeom>
        </p:spPr>
        <p:txBody>
          <a:bodyPr wrap="square">
            <a:spAutoFit/>
          </a:bodyPr>
          <a:lstStyle/>
          <a:p>
            <a:pPr marL="126854" indent="-126854" defTabSz="1087396">
              <a:buFont typeface="Arial" pitchFamily="34" charset="0"/>
              <a:buChar char="•"/>
            </a:pPr>
            <a:r>
              <a:rPr lang="en-GB" sz="1332" dirty="0">
                <a:solidFill>
                  <a:prstClr val="black"/>
                </a:solidFill>
                <a:latin typeface="Calibri"/>
              </a:rPr>
              <a:t>Reliability Crisis anticipation</a:t>
            </a:r>
          </a:p>
          <a:p>
            <a:pPr marL="126854" indent="-126854" defTabSz="1087396">
              <a:buFont typeface="Arial" pitchFamily="34" charset="0"/>
              <a:buChar char="•"/>
            </a:pPr>
            <a:endParaRPr lang="en-GB" sz="1332" dirty="0">
              <a:solidFill>
                <a:prstClr val="black"/>
              </a:solidFill>
              <a:latin typeface="Calibri"/>
            </a:endParaRPr>
          </a:p>
          <a:p>
            <a:pPr marL="126854" indent="-126854" defTabSz="1087396">
              <a:buFont typeface="Arial" pitchFamily="34" charset="0"/>
              <a:buChar char="•"/>
            </a:pPr>
            <a:r>
              <a:rPr lang="en-GB" sz="1332" dirty="0">
                <a:solidFill>
                  <a:prstClr val="black"/>
                </a:solidFill>
                <a:latin typeface="Calibri"/>
              </a:rPr>
              <a:t>Optimisation of Data Cleaning</a:t>
            </a:r>
          </a:p>
          <a:p>
            <a:pPr marL="126854" indent="-126854" defTabSz="1087396">
              <a:buFont typeface="Arial" pitchFamily="34" charset="0"/>
              <a:buChar char="•"/>
            </a:pPr>
            <a:endParaRPr lang="en-GB" sz="1332" dirty="0">
              <a:solidFill>
                <a:prstClr val="black"/>
              </a:solidFill>
              <a:latin typeface="Calibri"/>
            </a:endParaRPr>
          </a:p>
          <a:p>
            <a:pPr marL="126854" indent="-126854" defTabSz="1087396">
              <a:buFont typeface="Arial" pitchFamily="34" charset="0"/>
              <a:buChar char="•"/>
            </a:pPr>
            <a:r>
              <a:rPr lang="en-GB" sz="1332" dirty="0">
                <a:solidFill>
                  <a:prstClr val="black"/>
                </a:solidFill>
                <a:latin typeface="Calibri"/>
              </a:rPr>
              <a:t>Operational Reliability Data analysis</a:t>
            </a:r>
          </a:p>
          <a:p>
            <a:pPr marL="126854" indent="-126854" defTabSz="1087396">
              <a:buFont typeface="Arial" pitchFamily="34" charset="0"/>
              <a:buChar char="•"/>
            </a:pPr>
            <a:endParaRPr lang="en-GB" sz="1332" dirty="0">
              <a:solidFill>
                <a:prstClr val="black"/>
              </a:solidFill>
              <a:latin typeface="Calibri"/>
            </a:endParaRPr>
          </a:p>
          <a:p>
            <a:pPr marL="126854" indent="-126854" defTabSz="1087396">
              <a:buFont typeface="Arial" pitchFamily="34" charset="0"/>
              <a:buChar char="•"/>
            </a:pPr>
            <a:r>
              <a:rPr lang="en-GB" sz="1332" dirty="0">
                <a:solidFill>
                  <a:prstClr val="black"/>
                </a:solidFill>
                <a:latin typeface="Calibri"/>
              </a:rPr>
              <a:t>Data Visualisation</a:t>
            </a:r>
          </a:p>
          <a:p>
            <a:pPr marL="126854" indent="-126854" defTabSz="1087396">
              <a:buFont typeface="Arial" pitchFamily="34" charset="0"/>
              <a:buChar char="•"/>
            </a:pPr>
            <a:endParaRPr lang="en-GB" sz="1332" dirty="0">
              <a:solidFill>
                <a:prstClr val="black"/>
              </a:solidFill>
              <a:latin typeface="Calibri"/>
            </a:endParaRPr>
          </a:p>
          <a:p>
            <a:pPr marL="126854" indent="-126854" defTabSz="1087396">
              <a:buFont typeface="Arial" pitchFamily="34" charset="0"/>
              <a:buChar char="•"/>
            </a:pPr>
            <a:r>
              <a:rPr lang="en-GB" sz="1332" dirty="0">
                <a:solidFill>
                  <a:prstClr val="black"/>
                </a:solidFill>
                <a:latin typeface="Calibri"/>
              </a:rPr>
              <a:t>Reduction of energy consumption</a:t>
            </a:r>
            <a:endParaRPr lang="fr-FR" sz="1332" dirty="0">
              <a:solidFill>
                <a:prstClr val="black"/>
              </a:solidFill>
              <a:latin typeface="Calibri"/>
            </a:endParaRPr>
          </a:p>
          <a:p>
            <a:pPr marL="126854" indent="-126854" defTabSz="1087396">
              <a:buFont typeface="Arial" pitchFamily="34" charset="0"/>
              <a:buChar char="•"/>
            </a:pPr>
            <a:endParaRPr lang="fr-FR" sz="1332" dirty="0">
              <a:solidFill>
                <a:prstClr val="black"/>
              </a:solidFill>
              <a:latin typeface="Calibri"/>
            </a:endParaRPr>
          </a:p>
          <a:p>
            <a:pPr marL="126854" indent="-126854" defTabSz="1087396">
              <a:buFont typeface="Arial" pitchFamily="34" charset="0"/>
              <a:buChar char="•"/>
            </a:pPr>
            <a:r>
              <a:rPr lang="fr-FR" sz="1332" dirty="0">
                <a:solidFill>
                  <a:prstClr val="black"/>
                </a:solidFill>
                <a:latin typeface="Calibri"/>
              </a:rPr>
              <a:t>Maintenance </a:t>
            </a:r>
            <a:r>
              <a:rPr lang="fr-FR" sz="1332" dirty="0" err="1">
                <a:solidFill>
                  <a:prstClr val="black"/>
                </a:solidFill>
                <a:latin typeface="Calibri"/>
              </a:rPr>
              <a:t>preparation</a:t>
            </a:r>
            <a:endParaRPr lang="fr-FR" sz="1332" dirty="0">
              <a:solidFill>
                <a:prstClr val="black"/>
              </a:solidFill>
              <a:latin typeface="Calibri"/>
            </a:endParaRPr>
          </a:p>
          <a:p>
            <a:pPr marL="126854" indent="-126854" defTabSz="1087396">
              <a:buFont typeface="Arial" pitchFamily="34" charset="0"/>
              <a:buChar char="•"/>
            </a:pPr>
            <a:endParaRPr lang="fr-FR" sz="1332" dirty="0">
              <a:solidFill>
                <a:prstClr val="black"/>
              </a:solidFill>
              <a:latin typeface="Calibri"/>
            </a:endParaRPr>
          </a:p>
          <a:p>
            <a:pPr marL="126854" indent="-126854" defTabSz="1087396">
              <a:buFont typeface="Arial" pitchFamily="34" charset="0"/>
              <a:buChar char="•"/>
            </a:pPr>
            <a:r>
              <a:rPr lang="fr-FR" sz="1332" dirty="0" err="1">
                <a:solidFill>
                  <a:prstClr val="black"/>
                </a:solidFill>
                <a:latin typeface="Calibri"/>
              </a:rPr>
              <a:t>Predictive</a:t>
            </a:r>
            <a:r>
              <a:rPr lang="fr-FR" sz="1332" dirty="0">
                <a:solidFill>
                  <a:prstClr val="black"/>
                </a:solidFill>
                <a:latin typeface="Calibri"/>
              </a:rPr>
              <a:t> Maintenance</a:t>
            </a:r>
            <a:endParaRPr lang="en-GB" sz="1332" dirty="0">
              <a:solidFill>
                <a:prstClr val="black"/>
              </a:solidFill>
              <a:latin typeface="Calibri"/>
            </a:endParaRPr>
          </a:p>
        </p:txBody>
      </p:sp>
      <p:pic>
        <p:nvPicPr>
          <p:cNvPr id="25" name="Image 2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925741" y="1631892"/>
            <a:ext cx="901561" cy="901561"/>
          </a:xfrm>
          <a:prstGeom prst="rect">
            <a:avLst/>
          </a:prstGeom>
        </p:spPr>
      </p:pic>
      <p:pic>
        <p:nvPicPr>
          <p:cNvPr id="26" name="Picture 8" descr="Résultat de recherche d'images pour &quot;schneider electric&quot;"/>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465240" y="1693908"/>
            <a:ext cx="1663929" cy="607335"/>
          </a:xfrm>
          <a:prstGeom prst="rect">
            <a:avLst/>
          </a:prstGeom>
          <a:noFill/>
          <a:extLst>
            <a:ext uri="{909E8E84-426E-40DD-AFC4-6F175D3DCCD1}">
              <a14:hiddenFill xmlns:a14="http://schemas.microsoft.com/office/drawing/2010/main">
                <a:solidFill>
                  <a:srgbClr val="FFFFFF"/>
                </a:solidFill>
              </a14:hiddenFill>
            </a:ext>
          </a:extLst>
        </p:spPr>
      </p:pic>
      <p:pic>
        <p:nvPicPr>
          <p:cNvPr id="27" name="Image 26"/>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66235" y="1771185"/>
            <a:ext cx="1731679" cy="1167139"/>
          </a:xfrm>
          <a:prstGeom prst="rect">
            <a:avLst/>
          </a:prstGeom>
        </p:spPr>
      </p:pic>
      <p:pic>
        <p:nvPicPr>
          <p:cNvPr id="28" name="Image 27"/>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337469" y="1511971"/>
            <a:ext cx="2416739" cy="837296"/>
          </a:xfrm>
          <a:prstGeom prst="rect">
            <a:avLst/>
          </a:prstGeom>
        </p:spPr>
      </p:pic>
      <p:sp>
        <p:nvSpPr>
          <p:cNvPr id="29" name="Rectangle 28"/>
          <p:cNvSpPr/>
          <p:nvPr/>
        </p:nvSpPr>
        <p:spPr>
          <a:xfrm>
            <a:off x="3314695" y="3449886"/>
            <a:ext cx="2566233" cy="2757230"/>
          </a:xfrm>
          <a:prstGeom prst="rect">
            <a:avLst/>
          </a:prstGeom>
        </p:spPr>
        <p:txBody>
          <a:bodyPr wrap="square">
            <a:spAutoFit/>
          </a:bodyPr>
          <a:lstStyle/>
          <a:p>
            <a:pPr marL="126854" indent="-126854" defTabSz="1087396">
              <a:buFont typeface="Arial" pitchFamily="34" charset="0"/>
              <a:buChar char="•"/>
            </a:pPr>
            <a:r>
              <a:rPr lang="en-GB" sz="1332" dirty="0">
                <a:solidFill>
                  <a:prstClr val="black"/>
                </a:solidFill>
                <a:latin typeface="Calibri"/>
              </a:rPr>
              <a:t>Classification of delays for railway operation</a:t>
            </a:r>
            <a:br>
              <a:rPr lang="en-GB" sz="1332" dirty="0">
                <a:solidFill>
                  <a:prstClr val="black"/>
                </a:solidFill>
                <a:latin typeface="Calibri"/>
              </a:rPr>
            </a:br>
            <a:endParaRPr lang="en-GB" sz="1332" dirty="0">
              <a:solidFill>
                <a:prstClr val="black"/>
              </a:solidFill>
              <a:latin typeface="Calibri"/>
            </a:endParaRPr>
          </a:p>
          <a:p>
            <a:pPr marL="126854" indent="-126854" defTabSz="1087396">
              <a:buFont typeface="Arial" pitchFamily="34" charset="0"/>
              <a:buChar char="•"/>
            </a:pPr>
            <a:r>
              <a:rPr lang="en-GB" sz="1332" dirty="0">
                <a:solidFill>
                  <a:prstClr val="black"/>
                </a:solidFill>
                <a:latin typeface="Calibri"/>
              </a:rPr>
              <a:t>Identification of influence factors on train delays</a:t>
            </a:r>
            <a:br>
              <a:rPr lang="en-GB" sz="1332" dirty="0">
                <a:solidFill>
                  <a:prstClr val="black"/>
                </a:solidFill>
                <a:latin typeface="Calibri"/>
              </a:rPr>
            </a:br>
            <a:endParaRPr lang="en-GB" sz="1332" dirty="0">
              <a:solidFill>
                <a:prstClr val="black"/>
              </a:solidFill>
              <a:latin typeface="Calibri"/>
            </a:endParaRPr>
          </a:p>
          <a:p>
            <a:pPr marL="126854" indent="-126854" defTabSz="1087396">
              <a:buFont typeface="Arial" pitchFamily="34" charset="0"/>
              <a:buChar char="•"/>
            </a:pPr>
            <a:r>
              <a:rPr lang="en-GB" sz="1332" dirty="0">
                <a:solidFill>
                  <a:prstClr val="black"/>
                </a:solidFill>
                <a:latin typeface="Calibri"/>
              </a:rPr>
              <a:t>Analysis of air conditioning impact on reliability</a:t>
            </a:r>
          </a:p>
          <a:p>
            <a:pPr marL="126854" indent="-126854" defTabSz="1087396">
              <a:buFont typeface="Arial" pitchFamily="34" charset="0"/>
              <a:buChar char="•"/>
            </a:pPr>
            <a:endParaRPr lang="fr-FR" sz="1332" dirty="0">
              <a:solidFill>
                <a:prstClr val="black"/>
              </a:solidFill>
              <a:latin typeface="Calibri"/>
            </a:endParaRPr>
          </a:p>
          <a:p>
            <a:pPr marL="126854" indent="-126854" defTabSz="1087396">
              <a:buFont typeface="Arial" pitchFamily="34" charset="0"/>
              <a:buChar char="•"/>
            </a:pPr>
            <a:r>
              <a:rPr lang="fr-FR" sz="1332" dirty="0" err="1">
                <a:solidFill>
                  <a:prstClr val="black"/>
                </a:solidFill>
                <a:latin typeface="Calibri"/>
              </a:rPr>
              <a:t>Failure</a:t>
            </a:r>
            <a:r>
              <a:rPr lang="fr-FR" sz="1332" dirty="0">
                <a:solidFill>
                  <a:prstClr val="black"/>
                </a:solidFill>
                <a:latin typeface="Calibri"/>
              </a:rPr>
              <a:t> classification on maintenance report</a:t>
            </a:r>
          </a:p>
          <a:p>
            <a:pPr marL="126854" indent="-126854" defTabSz="1087396">
              <a:buFont typeface="Arial" pitchFamily="34" charset="0"/>
              <a:buChar char="•"/>
            </a:pPr>
            <a:endParaRPr lang="fr-FR" sz="1332" dirty="0">
              <a:solidFill>
                <a:prstClr val="black"/>
              </a:solidFill>
              <a:latin typeface="Calibri"/>
            </a:endParaRPr>
          </a:p>
          <a:p>
            <a:pPr marL="126854" indent="-126854" defTabSz="1087396">
              <a:buFont typeface="Arial" pitchFamily="34" charset="0"/>
              <a:buChar char="•"/>
            </a:pPr>
            <a:r>
              <a:rPr lang="fr-FR" sz="1332" dirty="0">
                <a:solidFill>
                  <a:prstClr val="black"/>
                </a:solidFill>
                <a:latin typeface="Calibri"/>
              </a:rPr>
              <a:t>OCR for REACH </a:t>
            </a:r>
            <a:r>
              <a:rPr lang="fr-FR" sz="1332" dirty="0" err="1" smtClean="0">
                <a:solidFill>
                  <a:prstClr val="black"/>
                </a:solidFill>
                <a:latin typeface="Calibri"/>
              </a:rPr>
              <a:t>Database</a:t>
            </a:r>
            <a:endParaRPr lang="fr-FR" sz="1332" dirty="0">
              <a:solidFill>
                <a:prstClr val="black"/>
              </a:solidFill>
              <a:latin typeface="Calibri"/>
            </a:endParaRPr>
          </a:p>
        </p:txBody>
      </p:sp>
    </p:spTree>
    <p:extLst>
      <p:ext uri="{BB962C8B-B14F-4D97-AF65-F5344CB8AC3E}">
        <p14:creationId xmlns:p14="http://schemas.microsoft.com/office/powerpoint/2010/main" val="372556188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fld id="{64EFF315-FA4E-4084-ACCF-A94C350B883E}" type="slidenum">
              <a:rPr lang="en-US" smtClean="0"/>
              <a:pPr/>
              <a:t>11</a:t>
            </a:fld>
            <a:endParaRPr lang="en-US" dirty="0"/>
          </a:p>
        </p:txBody>
      </p:sp>
      <p:sp>
        <p:nvSpPr>
          <p:cNvPr id="5" name="Text Placeholder 4"/>
          <p:cNvSpPr>
            <a:spLocks noGrp="1"/>
          </p:cNvSpPr>
          <p:nvPr>
            <p:ph type="body" sz="quarter" idx="14"/>
          </p:nvPr>
        </p:nvSpPr>
        <p:spPr/>
        <p:txBody>
          <a:bodyPr/>
          <a:lstStyle/>
          <a:p>
            <a:r>
              <a:rPr lang="fr-FR" dirty="0" err="1" smtClean="0"/>
              <a:t>Subjects</a:t>
            </a:r>
            <a:r>
              <a:rPr lang="fr-FR" dirty="0" smtClean="0"/>
              <a:t> </a:t>
            </a:r>
            <a:r>
              <a:rPr lang="fr-FR" dirty="0" err="1" smtClean="0"/>
              <a:t>examples</a:t>
            </a:r>
            <a:endParaRPr lang="en-GB" dirty="0"/>
          </a:p>
          <a:p>
            <a:endParaRPr lang="en-GB" dirty="0"/>
          </a:p>
        </p:txBody>
      </p:sp>
      <p:sp>
        <p:nvSpPr>
          <p:cNvPr id="6" name="Footer Placeholder 5"/>
          <p:cNvSpPr>
            <a:spLocks noGrp="1"/>
          </p:cNvSpPr>
          <p:nvPr>
            <p:ph type="ftr" sz="quarter" idx="3"/>
          </p:nvPr>
        </p:nvSpPr>
        <p:spPr/>
        <p:txBody>
          <a:bodyPr/>
          <a:lstStyle/>
          <a:p>
            <a:r>
              <a:rPr lang="en-US" dirty="0" smtClean="0"/>
              <a:t>INSA Text mining </a:t>
            </a:r>
            <a:r>
              <a:rPr lang="en-US" dirty="0"/>
              <a:t>|  </a:t>
            </a:r>
            <a:r>
              <a:rPr lang="en-US" dirty="0" smtClean="0"/>
              <a:t>© </a:t>
            </a:r>
            <a:r>
              <a:rPr lang="en-US" dirty="0" err="1" smtClean="0"/>
              <a:t>Expleo</a:t>
            </a:r>
            <a:r>
              <a:rPr lang="en-US" dirty="0" smtClean="0"/>
              <a:t>  |  Internal  |  Version 1.0  </a:t>
            </a:r>
            <a:endParaRPr lang="en-US" dirty="0"/>
          </a:p>
        </p:txBody>
      </p:sp>
      <p:sp>
        <p:nvSpPr>
          <p:cNvPr id="20" name="Title 1"/>
          <p:cNvSpPr txBox="1">
            <a:spLocks/>
          </p:cNvSpPr>
          <p:nvPr/>
        </p:nvSpPr>
        <p:spPr>
          <a:xfrm>
            <a:off x="989013" y="793917"/>
            <a:ext cx="10922400" cy="577683"/>
          </a:xfrm>
          <a:prstGeom prst="rect">
            <a:avLst/>
          </a:prstGeom>
        </p:spPr>
        <p:txBody>
          <a:bodyPr vert="horz" lIns="0" tIns="0" rIns="0" bIns="0" rtlCol="0" anchor="t">
            <a:noAutofit/>
          </a:bodyPr>
          <a:lstStyle>
            <a:lvl1pPr algn="l" defTabSz="914400" rtl="0" eaLnBrk="1" latinLnBrk="0" hangingPunct="1">
              <a:lnSpc>
                <a:spcPct val="100000"/>
              </a:lnSpc>
              <a:spcBef>
                <a:spcPct val="0"/>
              </a:spcBef>
              <a:buNone/>
              <a:defRPr sz="3400" b="1" kern="1200" baseline="0">
                <a:solidFill>
                  <a:schemeClr val="accent1"/>
                </a:solidFill>
                <a:latin typeface="+mj-lt"/>
                <a:ea typeface="+mj-ea"/>
                <a:cs typeface="+mj-cs"/>
              </a:defRPr>
            </a:lvl1pPr>
          </a:lstStyle>
          <a:p>
            <a:r>
              <a:rPr lang="en-GB" dirty="0" smtClean="0"/>
              <a:t>REFERENCES</a:t>
            </a:r>
            <a:endParaRPr lang="en-GB" dirty="0"/>
          </a:p>
        </p:txBody>
      </p:sp>
      <p:sp>
        <p:nvSpPr>
          <p:cNvPr id="2" name="ZoneTexte 1"/>
          <p:cNvSpPr txBox="1"/>
          <p:nvPr/>
        </p:nvSpPr>
        <p:spPr>
          <a:xfrm>
            <a:off x="1338943" y="2906484"/>
            <a:ext cx="10379529" cy="615553"/>
          </a:xfrm>
          <a:prstGeom prst="rect">
            <a:avLst/>
          </a:prstGeom>
          <a:noFill/>
        </p:spPr>
        <p:txBody>
          <a:bodyPr wrap="square" lIns="0" tIns="0" rIns="0" bIns="0" rtlCol="0">
            <a:spAutoFit/>
          </a:bodyPr>
          <a:lstStyle/>
          <a:p>
            <a:r>
              <a:rPr lang="fr-FR" sz="4000" b="1" dirty="0" smtClean="0">
                <a:solidFill>
                  <a:schemeClr val="tx2"/>
                </a:solidFill>
              </a:rPr>
              <a:t>INSERTION DE SLIDES PROJETS ??</a:t>
            </a:r>
            <a:endParaRPr lang="fr-FR" sz="4000" b="1" dirty="0" smtClean="0">
              <a:solidFill>
                <a:schemeClr val="tx2"/>
              </a:solidFill>
            </a:endParaRPr>
          </a:p>
        </p:txBody>
      </p:sp>
    </p:spTree>
    <p:extLst>
      <p:ext uri="{BB962C8B-B14F-4D97-AF65-F5344CB8AC3E}">
        <p14:creationId xmlns:p14="http://schemas.microsoft.com/office/powerpoint/2010/main" val="82482285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fld id="{64EFF315-FA4E-4084-ACCF-A94C350B883E}" type="slidenum">
              <a:rPr lang="en-US" smtClean="0"/>
              <a:pPr/>
              <a:t>12</a:t>
            </a:fld>
            <a:endParaRPr lang="en-US" dirty="0"/>
          </a:p>
        </p:txBody>
      </p:sp>
      <p:sp>
        <p:nvSpPr>
          <p:cNvPr id="5" name="Text Placeholder 4"/>
          <p:cNvSpPr>
            <a:spLocks noGrp="1"/>
          </p:cNvSpPr>
          <p:nvPr>
            <p:ph type="body" sz="quarter" idx="14"/>
          </p:nvPr>
        </p:nvSpPr>
        <p:spPr/>
        <p:txBody>
          <a:bodyPr/>
          <a:lstStyle/>
          <a:p>
            <a:r>
              <a:rPr lang="fr-FR" dirty="0" smtClean="0"/>
              <a:t>Contents</a:t>
            </a:r>
            <a:endParaRPr lang="en-GB" dirty="0"/>
          </a:p>
          <a:p>
            <a:endParaRPr lang="en-GB" dirty="0"/>
          </a:p>
        </p:txBody>
      </p:sp>
      <p:sp>
        <p:nvSpPr>
          <p:cNvPr id="6" name="Footer Placeholder 5"/>
          <p:cNvSpPr>
            <a:spLocks noGrp="1"/>
          </p:cNvSpPr>
          <p:nvPr>
            <p:ph type="ftr" sz="quarter" idx="3"/>
          </p:nvPr>
        </p:nvSpPr>
        <p:spPr/>
        <p:txBody>
          <a:bodyPr/>
          <a:lstStyle/>
          <a:p>
            <a:r>
              <a:rPr lang="en-US" dirty="0" smtClean="0"/>
              <a:t>INSA Text mining </a:t>
            </a:r>
            <a:r>
              <a:rPr lang="en-US" dirty="0"/>
              <a:t>|  </a:t>
            </a:r>
            <a:r>
              <a:rPr lang="en-US" dirty="0" smtClean="0"/>
              <a:t>© </a:t>
            </a:r>
            <a:r>
              <a:rPr lang="en-US" dirty="0" err="1" smtClean="0"/>
              <a:t>Expleo</a:t>
            </a:r>
            <a:r>
              <a:rPr lang="en-US" dirty="0" smtClean="0"/>
              <a:t>  |  Internal  |  Version 1.0  </a:t>
            </a:r>
            <a:endParaRPr lang="en-US" dirty="0"/>
          </a:p>
        </p:txBody>
      </p:sp>
      <p:sp>
        <p:nvSpPr>
          <p:cNvPr id="20" name="Title 1"/>
          <p:cNvSpPr txBox="1">
            <a:spLocks/>
          </p:cNvSpPr>
          <p:nvPr/>
        </p:nvSpPr>
        <p:spPr>
          <a:xfrm>
            <a:off x="989013" y="793917"/>
            <a:ext cx="10922400" cy="577683"/>
          </a:xfrm>
          <a:prstGeom prst="rect">
            <a:avLst/>
          </a:prstGeom>
        </p:spPr>
        <p:txBody>
          <a:bodyPr vert="horz" lIns="0" tIns="0" rIns="0" bIns="0" rtlCol="0" anchor="t">
            <a:noAutofit/>
          </a:bodyPr>
          <a:lstStyle>
            <a:lvl1pPr algn="l" defTabSz="914400" rtl="0" eaLnBrk="1" latinLnBrk="0" hangingPunct="1">
              <a:lnSpc>
                <a:spcPct val="100000"/>
              </a:lnSpc>
              <a:spcBef>
                <a:spcPct val="0"/>
              </a:spcBef>
              <a:buNone/>
              <a:defRPr sz="3400" b="1" kern="1200" baseline="0">
                <a:solidFill>
                  <a:schemeClr val="accent1"/>
                </a:solidFill>
                <a:latin typeface="+mj-lt"/>
                <a:ea typeface="+mj-ea"/>
                <a:cs typeface="+mj-cs"/>
              </a:defRPr>
            </a:lvl1pPr>
          </a:lstStyle>
          <a:p>
            <a:r>
              <a:rPr lang="en-GB" dirty="0" smtClean="0"/>
              <a:t>Table of contents</a:t>
            </a:r>
            <a:endParaRPr lang="en-GB" dirty="0"/>
          </a:p>
        </p:txBody>
      </p:sp>
      <p:graphicFrame>
        <p:nvGraphicFramePr>
          <p:cNvPr id="2" name="Diagramme 1"/>
          <p:cNvGraphicFramePr/>
          <p:nvPr>
            <p:extLst>
              <p:ext uri="{D42A27DB-BD31-4B8C-83A1-F6EECF244321}">
                <p14:modId xmlns:p14="http://schemas.microsoft.com/office/powerpoint/2010/main" val="3876711521"/>
              </p:ext>
            </p:extLst>
          </p:nvPr>
        </p:nvGraphicFramePr>
        <p:xfrm>
          <a:off x="1756454" y="1742742"/>
          <a:ext cx="9134703" cy="454852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3948681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fld id="{64EFF315-FA4E-4084-ACCF-A94C350B883E}" type="slidenum">
              <a:rPr lang="en-US" smtClean="0"/>
              <a:pPr/>
              <a:t>13</a:t>
            </a:fld>
            <a:endParaRPr lang="en-US" dirty="0"/>
          </a:p>
        </p:txBody>
      </p:sp>
      <p:sp>
        <p:nvSpPr>
          <p:cNvPr id="5" name="Text Placeholder 4"/>
          <p:cNvSpPr>
            <a:spLocks noGrp="1"/>
          </p:cNvSpPr>
          <p:nvPr>
            <p:ph type="body" sz="quarter" idx="14"/>
          </p:nvPr>
        </p:nvSpPr>
        <p:spPr/>
        <p:txBody>
          <a:bodyPr/>
          <a:lstStyle/>
          <a:p>
            <a:r>
              <a:rPr lang="fr-FR" dirty="0" smtClean="0"/>
              <a:t>Our use case</a:t>
            </a:r>
            <a:endParaRPr lang="en-GB" dirty="0"/>
          </a:p>
          <a:p>
            <a:endParaRPr lang="en-GB" dirty="0"/>
          </a:p>
        </p:txBody>
      </p:sp>
      <p:sp>
        <p:nvSpPr>
          <p:cNvPr id="6" name="Footer Placeholder 5"/>
          <p:cNvSpPr>
            <a:spLocks noGrp="1"/>
          </p:cNvSpPr>
          <p:nvPr>
            <p:ph type="ftr" sz="quarter" idx="3"/>
          </p:nvPr>
        </p:nvSpPr>
        <p:spPr/>
        <p:txBody>
          <a:bodyPr/>
          <a:lstStyle/>
          <a:p>
            <a:r>
              <a:rPr lang="en-US" dirty="0" smtClean="0"/>
              <a:t>INSA Text mining </a:t>
            </a:r>
            <a:r>
              <a:rPr lang="en-US" dirty="0"/>
              <a:t>|  </a:t>
            </a:r>
            <a:r>
              <a:rPr lang="en-US" dirty="0" smtClean="0"/>
              <a:t>© </a:t>
            </a:r>
            <a:r>
              <a:rPr lang="en-US" dirty="0" err="1" smtClean="0"/>
              <a:t>Expleo</a:t>
            </a:r>
            <a:r>
              <a:rPr lang="en-US" dirty="0" smtClean="0"/>
              <a:t>  |  Internal  |  Version 1.0  </a:t>
            </a:r>
            <a:endParaRPr lang="en-US" dirty="0"/>
          </a:p>
        </p:txBody>
      </p:sp>
      <p:sp>
        <p:nvSpPr>
          <p:cNvPr id="20" name="Title 1"/>
          <p:cNvSpPr txBox="1">
            <a:spLocks/>
          </p:cNvSpPr>
          <p:nvPr/>
        </p:nvSpPr>
        <p:spPr>
          <a:xfrm>
            <a:off x="989013" y="793917"/>
            <a:ext cx="10922400" cy="577683"/>
          </a:xfrm>
          <a:prstGeom prst="rect">
            <a:avLst/>
          </a:prstGeom>
        </p:spPr>
        <p:txBody>
          <a:bodyPr vert="horz" lIns="0" tIns="0" rIns="0" bIns="0" rtlCol="0" anchor="t">
            <a:noAutofit/>
          </a:bodyPr>
          <a:lstStyle>
            <a:lvl1pPr algn="l" defTabSz="914400" rtl="0" eaLnBrk="1" latinLnBrk="0" hangingPunct="1">
              <a:lnSpc>
                <a:spcPct val="100000"/>
              </a:lnSpc>
              <a:spcBef>
                <a:spcPct val="0"/>
              </a:spcBef>
              <a:buNone/>
              <a:defRPr sz="3400" b="1" kern="1200" baseline="0">
                <a:solidFill>
                  <a:schemeClr val="accent1"/>
                </a:solidFill>
                <a:latin typeface="+mj-lt"/>
                <a:ea typeface="+mj-ea"/>
                <a:cs typeface="+mj-cs"/>
              </a:defRPr>
            </a:lvl1pPr>
          </a:lstStyle>
          <a:p>
            <a:r>
              <a:rPr lang="en-GB" dirty="0" smtClean="0"/>
              <a:t>Presentation</a:t>
            </a:r>
            <a:endParaRPr lang="en-GB" dirty="0"/>
          </a:p>
        </p:txBody>
      </p:sp>
      <p:sp>
        <p:nvSpPr>
          <p:cNvPr id="8" name="Espace réservé du texte 7"/>
          <p:cNvSpPr>
            <a:spLocks noGrp="1"/>
          </p:cNvSpPr>
          <p:nvPr>
            <p:ph type="body" sz="quarter" idx="12"/>
          </p:nvPr>
        </p:nvSpPr>
        <p:spPr>
          <a:xfrm>
            <a:off x="989011" y="1868972"/>
            <a:ext cx="4268789" cy="4202762"/>
          </a:xfrm>
        </p:spPr>
        <p:txBody>
          <a:bodyPr/>
          <a:lstStyle/>
          <a:p>
            <a:r>
              <a:rPr lang="fr-FR" u="sng" dirty="0" err="1" smtClean="0"/>
              <a:t>Your</a:t>
            </a:r>
            <a:r>
              <a:rPr lang="fr-FR" u="sng" dirty="0" smtClean="0"/>
              <a:t> mission as an </a:t>
            </a:r>
            <a:r>
              <a:rPr lang="fr-FR" u="sng" dirty="0" err="1" smtClean="0"/>
              <a:t>aircraft</a:t>
            </a:r>
            <a:r>
              <a:rPr lang="fr-FR" u="sng" dirty="0" smtClean="0"/>
              <a:t> </a:t>
            </a:r>
            <a:r>
              <a:rPr lang="fr-FR" u="sng" dirty="0" err="1" smtClean="0"/>
              <a:t>company</a:t>
            </a:r>
            <a:endParaRPr lang="fr-FR" u="sng" dirty="0" smtClean="0"/>
          </a:p>
          <a:p>
            <a:endParaRPr lang="fr-FR" u="sng" dirty="0" smtClean="0"/>
          </a:p>
          <a:p>
            <a:pPr marL="285750" indent="-285750">
              <a:buFont typeface="Arial" panose="020B0604020202020204" pitchFamily="34" charset="0"/>
              <a:buChar char="•"/>
            </a:pPr>
            <a:r>
              <a:rPr lang="fr-FR" b="0" dirty="0" err="1" smtClean="0"/>
              <a:t>Want</a:t>
            </a:r>
            <a:r>
              <a:rPr lang="fr-FR" b="0" dirty="0" smtClean="0"/>
              <a:t> to </a:t>
            </a:r>
            <a:r>
              <a:rPr lang="fr-FR" b="0" dirty="0" err="1" smtClean="0"/>
              <a:t>automatically</a:t>
            </a:r>
            <a:r>
              <a:rPr lang="fr-FR" b="0" dirty="0" smtClean="0"/>
              <a:t> analyse </a:t>
            </a:r>
            <a:r>
              <a:rPr lang="fr-FR" b="0" dirty="0" err="1" smtClean="0"/>
              <a:t>reviews</a:t>
            </a:r>
            <a:r>
              <a:rPr lang="fr-FR" b="0" dirty="0" smtClean="0"/>
              <a:t> on </a:t>
            </a:r>
            <a:r>
              <a:rPr lang="fr-FR" b="0" dirty="0" err="1" smtClean="0"/>
              <a:t>your</a:t>
            </a:r>
            <a:r>
              <a:rPr lang="fr-FR" b="0" dirty="0" smtClean="0"/>
              <a:t> </a:t>
            </a:r>
            <a:r>
              <a:rPr lang="fr-FR" b="0" dirty="0" err="1" smtClean="0"/>
              <a:t>company</a:t>
            </a:r>
            <a:r>
              <a:rPr lang="fr-FR" b="0" dirty="0" smtClean="0"/>
              <a:t> and compare to others</a:t>
            </a:r>
          </a:p>
          <a:p>
            <a:pPr marL="285750" indent="-285750">
              <a:buFont typeface="Arial" panose="020B0604020202020204" pitchFamily="34" charset="0"/>
              <a:buChar char="•"/>
            </a:pPr>
            <a:endParaRPr lang="fr-FR" b="0" dirty="0"/>
          </a:p>
          <a:p>
            <a:pPr marL="285750" indent="-285750">
              <a:buFont typeface="Arial" panose="020B0604020202020204" pitchFamily="34" charset="0"/>
              <a:buChar char="•"/>
            </a:pPr>
            <a:r>
              <a:rPr lang="fr-FR" b="0" dirty="0" err="1" smtClean="0"/>
              <a:t>Want</a:t>
            </a:r>
            <a:r>
              <a:rPr lang="fr-FR" b="0" dirty="0" smtClean="0"/>
              <a:t> to know the </a:t>
            </a:r>
            <a:r>
              <a:rPr lang="fr-FR" b="0" dirty="0" err="1" smtClean="0"/>
              <a:t>popularity</a:t>
            </a:r>
            <a:r>
              <a:rPr lang="fr-FR" b="0" dirty="0" smtClean="0"/>
              <a:t> </a:t>
            </a:r>
            <a:r>
              <a:rPr lang="fr-FR" b="0" dirty="0" err="1" smtClean="0"/>
              <a:t>evolution</a:t>
            </a:r>
            <a:r>
              <a:rPr lang="fr-FR" b="0" dirty="0" smtClean="0"/>
              <a:t> </a:t>
            </a:r>
            <a:r>
              <a:rPr lang="fr-FR" b="0" dirty="0" err="1" smtClean="0"/>
              <a:t>among</a:t>
            </a:r>
            <a:r>
              <a:rPr lang="fr-FR" b="0" dirty="0" smtClean="0"/>
              <a:t> time for all </a:t>
            </a:r>
            <a:r>
              <a:rPr lang="fr-FR" b="0" dirty="0" err="1" smtClean="0"/>
              <a:t>companies</a:t>
            </a:r>
            <a:r>
              <a:rPr lang="fr-FR" b="0" dirty="0" smtClean="0"/>
              <a:t> ?</a:t>
            </a:r>
          </a:p>
          <a:p>
            <a:pPr marL="285750" indent="-285750">
              <a:buFont typeface="Arial" panose="020B0604020202020204" pitchFamily="34" charset="0"/>
              <a:buChar char="•"/>
            </a:pPr>
            <a:endParaRPr lang="fr-FR" b="0" dirty="0"/>
          </a:p>
          <a:p>
            <a:pPr marL="285750" indent="-285750">
              <a:buFont typeface="Arial" panose="020B0604020202020204" pitchFamily="34" charset="0"/>
              <a:buChar char="•"/>
            </a:pPr>
            <a:r>
              <a:rPr lang="fr-FR" b="0" dirty="0" err="1" smtClean="0"/>
              <a:t>Want</a:t>
            </a:r>
            <a:r>
              <a:rPr lang="fr-FR" b="0" dirty="0" smtClean="0"/>
              <a:t> to have a </a:t>
            </a:r>
            <a:r>
              <a:rPr lang="fr-FR" b="0" dirty="0" err="1" smtClean="0"/>
              <a:t>summary</a:t>
            </a:r>
            <a:r>
              <a:rPr lang="fr-FR" b="0" dirty="0" smtClean="0"/>
              <a:t> of </a:t>
            </a:r>
            <a:r>
              <a:rPr lang="fr-FR" b="0" dirty="0" err="1" smtClean="0"/>
              <a:t>what</a:t>
            </a:r>
            <a:r>
              <a:rPr lang="fr-FR" b="0" dirty="0" smtClean="0"/>
              <a:t> </a:t>
            </a:r>
            <a:r>
              <a:rPr lang="fr-FR" b="0" dirty="0" err="1" smtClean="0"/>
              <a:t>is</a:t>
            </a:r>
            <a:r>
              <a:rPr lang="fr-FR" b="0" dirty="0" smtClean="0"/>
              <a:t> </a:t>
            </a:r>
            <a:r>
              <a:rPr lang="fr-FR" b="0" dirty="0" err="1" smtClean="0"/>
              <a:t>say</a:t>
            </a:r>
            <a:r>
              <a:rPr lang="fr-FR" b="0" dirty="0" smtClean="0"/>
              <a:t> on all </a:t>
            </a:r>
            <a:r>
              <a:rPr lang="fr-FR" b="0" dirty="0" err="1" smtClean="0"/>
              <a:t>comments</a:t>
            </a:r>
            <a:r>
              <a:rPr lang="fr-FR" b="0" dirty="0" smtClean="0"/>
              <a:t> and by </a:t>
            </a:r>
            <a:r>
              <a:rPr lang="fr-FR" b="0" dirty="0" err="1" smtClean="0"/>
              <a:t>company</a:t>
            </a:r>
            <a:r>
              <a:rPr lang="fr-FR" b="0" dirty="0" smtClean="0"/>
              <a:t> ?</a:t>
            </a:r>
          </a:p>
          <a:p>
            <a:endParaRPr lang="fr-FR" b="0" dirty="0"/>
          </a:p>
        </p:txBody>
      </p:sp>
      <p:pic>
        <p:nvPicPr>
          <p:cNvPr id="4" name="Image 3"/>
          <p:cNvPicPr>
            <a:picLocks noChangeAspect="1"/>
          </p:cNvPicPr>
          <p:nvPr/>
        </p:nvPicPr>
        <p:blipFill>
          <a:blip r:embed="rId2"/>
          <a:stretch>
            <a:fillRect/>
          </a:stretch>
        </p:blipFill>
        <p:spPr>
          <a:xfrm>
            <a:off x="5503410" y="1868972"/>
            <a:ext cx="6628719" cy="4929209"/>
          </a:xfrm>
          <a:prstGeom prst="rect">
            <a:avLst/>
          </a:prstGeom>
        </p:spPr>
      </p:pic>
      <p:pic>
        <p:nvPicPr>
          <p:cNvPr id="2" name="Image 1"/>
          <p:cNvPicPr>
            <a:picLocks noChangeAspect="1"/>
          </p:cNvPicPr>
          <p:nvPr/>
        </p:nvPicPr>
        <p:blipFill>
          <a:blip r:embed="rId3"/>
          <a:stretch>
            <a:fillRect/>
          </a:stretch>
        </p:blipFill>
        <p:spPr>
          <a:xfrm>
            <a:off x="6605744" y="58566"/>
            <a:ext cx="4424050" cy="1810406"/>
          </a:xfrm>
          <a:prstGeom prst="rect">
            <a:avLst/>
          </a:prstGeom>
        </p:spPr>
      </p:pic>
    </p:spTree>
    <p:extLst>
      <p:ext uri="{BB962C8B-B14F-4D97-AF65-F5344CB8AC3E}">
        <p14:creationId xmlns:p14="http://schemas.microsoft.com/office/powerpoint/2010/main" val="101557974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fld id="{64EFF315-FA4E-4084-ACCF-A94C350B883E}" type="slidenum">
              <a:rPr lang="en-US" smtClean="0"/>
              <a:pPr/>
              <a:t>14</a:t>
            </a:fld>
            <a:endParaRPr lang="en-US" dirty="0"/>
          </a:p>
        </p:txBody>
      </p:sp>
      <p:sp>
        <p:nvSpPr>
          <p:cNvPr id="5" name="Text Placeholder 4"/>
          <p:cNvSpPr>
            <a:spLocks noGrp="1"/>
          </p:cNvSpPr>
          <p:nvPr>
            <p:ph type="body" sz="quarter" idx="14"/>
          </p:nvPr>
        </p:nvSpPr>
        <p:spPr/>
        <p:txBody>
          <a:bodyPr/>
          <a:lstStyle/>
          <a:p>
            <a:r>
              <a:rPr lang="fr-FR" dirty="0" smtClean="0"/>
              <a:t>Our use case</a:t>
            </a:r>
            <a:endParaRPr lang="en-GB" dirty="0"/>
          </a:p>
          <a:p>
            <a:endParaRPr lang="en-GB" dirty="0"/>
          </a:p>
        </p:txBody>
      </p:sp>
      <p:sp>
        <p:nvSpPr>
          <p:cNvPr id="6" name="Footer Placeholder 5"/>
          <p:cNvSpPr>
            <a:spLocks noGrp="1"/>
          </p:cNvSpPr>
          <p:nvPr>
            <p:ph type="ftr" sz="quarter" idx="3"/>
          </p:nvPr>
        </p:nvSpPr>
        <p:spPr/>
        <p:txBody>
          <a:bodyPr/>
          <a:lstStyle/>
          <a:p>
            <a:r>
              <a:rPr lang="en-US" dirty="0" smtClean="0"/>
              <a:t>INSA Text mining </a:t>
            </a:r>
            <a:r>
              <a:rPr lang="en-US" dirty="0"/>
              <a:t>|  </a:t>
            </a:r>
            <a:r>
              <a:rPr lang="en-US" dirty="0" smtClean="0"/>
              <a:t>© </a:t>
            </a:r>
            <a:r>
              <a:rPr lang="en-US" dirty="0" err="1" smtClean="0"/>
              <a:t>Expleo</a:t>
            </a:r>
            <a:r>
              <a:rPr lang="en-US" dirty="0" smtClean="0"/>
              <a:t>  |  Internal  |  Version 1.0  </a:t>
            </a:r>
            <a:endParaRPr lang="en-US" dirty="0"/>
          </a:p>
        </p:txBody>
      </p:sp>
      <p:sp>
        <p:nvSpPr>
          <p:cNvPr id="20" name="Title 1"/>
          <p:cNvSpPr txBox="1">
            <a:spLocks/>
          </p:cNvSpPr>
          <p:nvPr/>
        </p:nvSpPr>
        <p:spPr>
          <a:xfrm>
            <a:off x="989013" y="793917"/>
            <a:ext cx="10922400" cy="577683"/>
          </a:xfrm>
          <a:prstGeom prst="rect">
            <a:avLst/>
          </a:prstGeom>
        </p:spPr>
        <p:txBody>
          <a:bodyPr vert="horz" lIns="0" tIns="0" rIns="0" bIns="0" rtlCol="0" anchor="t">
            <a:noAutofit/>
          </a:bodyPr>
          <a:lstStyle>
            <a:lvl1pPr algn="l" defTabSz="914400" rtl="0" eaLnBrk="1" latinLnBrk="0" hangingPunct="1">
              <a:lnSpc>
                <a:spcPct val="100000"/>
              </a:lnSpc>
              <a:spcBef>
                <a:spcPct val="0"/>
              </a:spcBef>
              <a:buNone/>
              <a:defRPr sz="3400" b="1" kern="1200" baseline="0">
                <a:solidFill>
                  <a:schemeClr val="accent1"/>
                </a:solidFill>
                <a:latin typeface="+mj-lt"/>
                <a:ea typeface="+mj-ea"/>
                <a:cs typeface="+mj-cs"/>
              </a:defRPr>
            </a:lvl1pPr>
          </a:lstStyle>
          <a:p>
            <a:r>
              <a:rPr lang="en-GB" dirty="0" smtClean="0"/>
              <a:t>Process</a:t>
            </a:r>
            <a:endParaRPr lang="en-GB" dirty="0"/>
          </a:p>
        </p:txBody>
      </p:sp>
      <p:grpSp>
        <p:nvGrpSpPr>
          <p:cNvPr id="39" name="Group 48">
            <a:extLst>
              <a:ext uri="{FF2B5EF4-FFF2-40B4-BE49-F238E27FC236}">
                <a16:creationId xmlns:a16="http://schemas.microsoft.com/office/drawing/2014/main" id="{1540018C-C486-4232-9FAE-8B44304B5C7D}"/>
              </a:ext>
            </a:extLst>
          </p:cNvPr>
          <p:cNvGrpSpPr/>
          <p:nvPr/>
        </p:nvGrpSpPr>
        <p:grpSpPr>
          <a:xfrm>
            <a:off x="5887471" y="1557392"/>
            <a:ext cx="5616451" cy="3960000"/>
            <a:chOff x="6312024" y="1557992"/>
            <a:chExt cx="5616451" cy="3960000"/>
          </a:xfrm>
        </p:grpSpPr>
        <p:sp>
          <p:nvSpPr>
            <p:cNvPr id="40" name="Rectangle 39">
              <a:extLst>
                <a:ext uri="{FF2B5EF4-FFF2-40B4-BE49-F238E27FC236}">
                  <a16:creationId xmlns:a16="http://schemas.microsoft.com/office/drawing/2014/main" id="{71ECEDEF-E9D0-47E4-B684-EA2300AD2179}"/>
                </a:ext>
              </a:extLst>
            </p:cNvPr>
            <p:cNvSpPr/>
            <p:nvPr/>
          </p:nvSpPr>
          <p:spPr bwMode="auto">
            <a:xfrm>
              <a:off x="6917933" y="2348951"/>
              <a:ext cx="5010542" cy="792260"/>
            </a:xfrm>
            <a:prstGeom prst="rect">
              <a:avLst/>
            </a:prstGeom>
            <a:noFill/>
            <a:ln w="12700" cap="flat" cmpd="sng" algn="ctr">
              <a:noFill/>
              <a:prstDash val="solid"/>
              <a:round/>
              <a:headEnd type="none" w="sm" len="sm"/>
              <a:tailEnd type="none" w="sm" len="sm"/>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fontAlgn="base">
                <a:spcBef>
                  <a:spcPct val="0"/>
                </a:spcBef>
                <a:spcAft>
                  <a:spcPct val="0"/>
                </a:spcAft>
              </a:pPr>
              <a:r>
                <a:rPr lang="en-US" sz="1600" b="1" dirty="0">
                  <a:solidFill>
                    <a:srgbClr val="505150">
                      <a:lumMod val="50000"/>
                    </a:srgbClr>
                  </a:solidFill>
                  <a:ea typeface="ＭＳ Ｐゴシック" pitchFamily="34" charset="-128"/>
                </a:rPr>
                <a:t>Fuel</a:t>
              </a:r>
              <a:r>
                <a:rPr lang="en-US" sz="1600" dirty="0">
                  <a:solidFill>
                    <a:srgbClr val="505150">
                      <a:lumMod val="50000"/>
                    </a:srgbClr>
                  </a:solidFill>
                  <a:ea typeface="ＭＳ Ｐゴシック" pitchFamily="34" charset="-128"/>
                </a:rPr>
                <a:t/>
              </a:r>
              <a:br>
                <a:rPr lang="en-US" sz="1600" dirty="0">
                  <a:solidFill>
                    <a:srgbClr val="505150">
                      <a:lumMod val="50000"/>
                    </a:srgbClr>
                  </a:solidFill>
                  <a:ea typeface="ＭＳ Ｐゴシック" pitchFamily="34" charset="-128"/>
                </a:rPr>
              </a:br>
              <a:r>
                <a:rPr lang="en-US" sz="1600" dirty="0" smtClean="0">
                  <a:solidFill>
                    <a:srgbClr val="505150">
                      <a:lumMod val="60000"/>
                      <a:lumOff val="40000"/>
                    </a:srgbClr>
                  </a:solidFill>
                  <a:ea typeface="ＭＳ Ｐゴシック" pitchFamily="34" charset="-128"/>
                </a:rPr>
                <a:t>Data </a:t>
              </a:r>
              <a:r>
                <a:rPr lang="en-US" sz="1600" dirty="0">
                  <a:solidFill>
                    <a:srgbClr val="505150">
                      <a:lumMod val="60000"/>
                      <a:lumOff val="40000"/>
                    </a:srgbClr>
                  </a:solidFill>
                  <a:ea typeface="ＭＳ Ｐゴシック" pitchFamily="34" charset="-128"/>
                </a:rPr>
                <a:t>sources</a:t>
              </a:r>
            </a:p>
          </p:txBody>
        </p:sp>
        <p:sp>
          <p:nvSpPr>
            <p:cNvPr id="41" name="Rectangle 40">
              <a:extLst>
                <a:ext uri="{FF2B5EF4-FFF2-40B4-BE49-F238E27FC236}">
                  <a16:creationId xmlns:a16="http://schemas.microsoft.com/office/drawing/2014/main" id="{0FFDB941-32C5-42CB-A97D-FEC62E993969}"/>
                </a:ext>
              </a:extLst>
            </p:cNvPr>
            <p:cNvSpPr/>
            <p:nvPr/>
          </p:nvSpPr>
          <p:spPr bwMode="auto">
            <a:xfrm>
              <a:off x="6917933" y="3141212"/>
              <a:ext cx="5010542" cy="792260"/>
            </a:xfrm>
            <a:prstGeom prst="rect">
              <a:avLst/>
            </a:prstGeom>
            <a:noFill/>
            <a:ln w="12700" cap="flat" cmpd="sng" algn="ctr">
              <a:noFill/>
              <a:prstDash val="solid"/>
              <a:round/>
              <a:headEnd type="none" w="sm" len="sm"/>
              <a:tailEnd type="none" w="sm" len="sm"/>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fontAlgn="base">
                <a:spcBef>
                  <a:spcPct val="0"/>
                </a:spcBef>
                <a:spcAft>
                  <a:spcPct val="0"/>
                </a:spcAft>
              </a:pPr>
              <a:r>
                <a:rPr lang="en-US" sz="1600" b="1" dirty="0">
                  <a:solidFill>
                    <a:srgbClr val="505150">
                      <a:lumMod val="50000"/>
                    </a:srgbClr>
                  </a:solidFill>
                  <a:ea typeface="ＭＳ Ｐゴシック" pitchFamily="34" charset="-128"/>
                </a:rPr>
                <a:t>Technical team</a:t>
              </a:r>
              <a:r>
                <a:rPr lang="en-US" sz="1600" dirty="0">
                  <a:solidFill>
                    <a:srgbClr val="505150">
                      <a:lumMod val="50000"/>
                    </a:srgbClr>
                  </a:solidFill>
                  <a:ea typeface="ＭＳ Ｐゴシック" pitchFamily="34" charset="-128"/>
                </a:rPr>
                <a:t/>
              </a:r>
              <a:br>
                <a:rPr lang="en-US" sz="1600" dirty="0">
                  <a:solidFill>
                    <a:srgbClr val="505150">
                      <a:lumMod val="50000"/>
                    </a:srgbClr>
                  </a:solidFill>
                  <a:ea typeface="ＭＳ Ｐゴシック" pitchFamily="34" charset="-128"/>
                </a:rPr>
              </a:br>
              <a:r>
                <a:rPr lang="en-US" sz="1600" dirty="0">
                  <a:solidFill>
                    <a:srgbClr val="505150">
                      <a:lumMod val="60000"/>
                      <a:lumOff val="40000"/>
                    </a:srgbClr>
                  </a:solidFill>
                  <a:ea typeface="ＭＳ Ｐゴシック" pitchFamily="34" charset="-128"/>
                </a:rPr>
                <a:t>Advanced analytics </a:t>
              </a:r>
              <a:r>
                <a:rPr lang="en-US" sz="1600" dirty="0" smtClean="0">
                  <a:solidFill>
                    <a:srgbClr val="505150">
                      <a:lumMod val="60000"/>
                      <a:lumOff val="40000"/>
                    </a:srgbClr>
                  </a:solidFill>
                  <a:ea typeface="ＭＳ Ｐゴシック" pitchFamily="34" charset="-128"/>
                </a:rPr>
                <a:t>capabilities</a:t>
              </a:r>
              <a:endParaRPr lang="en-US" sz="1600" b="1" dirty="0">
                <a:solidFill>
                  <a:srgbClr val="505150">
                    <a:lumMod val="50000"/>
                  </a:srgbClr>
                </a:solidFill>
                <a:ea typeface="ＭＳ Ｐゴシック" pitchFamily="34" charset="-128"/>
              </a:endParaRPr>
            </a:p>
          </p:txBody>
        </p:sp>
        <p:sp>
          <p:nvSpPr>
            <p:cNvPr id="42" name="Rectangle 41">
              <a:extLst>
                <a:ext uri="{FF2B5EF4-FFF2-40B4-BE49-F238E27FC236}">
                  <a16:creationId xmlns:a16="http://schemas.microsoft.com/office/drawing/2014/main" id="{DA6060BD-BEC0-424E-B579-DAD86C5E5A10}"/>
                </a:ext>
              </a:extLst>
            </p:cNvPr>
            <p:cNvSpPr/>
            <p:nvPr/>
          </p:nvSpPr>
          <p:spPr bwMode="auto">
            <a:xfrm>
              <a:off x="6917933" y="3934772"/>
              <a:ext cx="5010542" cy="792260"/>
            </a:xfrm>
            <a:prstGeom prst="rect">
              <a:avLst/>
            </a:prstGeom>
            <a:noFill/>
            <a:ln w="12700" cap="flat" cmpd="sng" algn="ctr">
              <a:noFill/>
              <a:prstDash val="solid"/>
              <a:round/>
              <a:headEnd type="none" w="sm" len="sm"/>
              <a:tailEnd type="none" w="sm" len="sm"/>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fontAlgn="base">
                <a:spcBef>
                  <a:spcPct val="0"/>
                </a:spcBef>
                <a:spcAft>
                  <a:spcPct val="0"/>
                </a:spcAft>
              </a:pPr>
              <a:r>
                <a:rPr lang="en-US" sz="1600" b="1" dirty="0">
                  <a:solidFill>
                    <a:srgbClr val="505150">
                      <a:lumMod val="50000"/>
                    </a:srgbClr>
                  </a:solidFill>
                  <a:ea typeface="ＭＳ Ｐゴシック" pitchFamily="34" charset="-128"/>
                </a:rPr>
                <a:t>Motor</a:t>
              </a:r>
              <a:r>
                <a:rPr lang="en-US" sz="1600" dirty="0">
                  <a:solidFill>
                    <a:srgbClr val="505150">
                      <a:lumMod val="50000"/>
                    </a:srgbClr>
                  </a:solidFill>
                  <a:ea typeface="ＭＳ Ｐゴシック" pitchFamily="34" charset="-128"/>
                </a:rPr>
                <a:t/>
              </a:r>
              <a:br>
                <a:rPr lang="en-US" sz="1600" dirty="0">
                  <a:solidFill>
                    <a:srgbClr val="505150">
                      <a:lumMod val="50000"/>
                    </a:srgbClr>
                  </a:solidFill>
                  <a:ea typeface="ＭＳ Ｐゴシック" pitchFamily="34" charset="-128"/>
                </a:rPr>
              </a:br>
              <a:r>
                <a:rPr lang="en-US" sz="1600" dirty="0">
                  <a:solidFill>
                    <a:srgbClr val="505150">
                      <a:lumMod val="60000"/>
                      <a:lumOff val="40000"/>
                    </a:srgbClr>
                  </a:solidFill>
                  <a:ea typeface="ＭＳ Ｐゴシック" pitchFamily="34" charset="-128"/>
                </a:rPr>
                <a:t>Robust technical platforms</a:t>
              </a:r>
            </a:p>
          </p:txBody>
        </p:sp>
        <p:sp>
          <p:nvSpPr>
            <p:cNvPr id="43" name="Rectangle 42">
              <a:extLst>
                <a:ext uri="{FF2B5EF4-FFF2-40B4-BE49-F238E27FC236}">
                  <a16:creationId xmlns:a16="http://schemas.microsoft.com/office/drawing/2014/main" id="{D7740FC5-9CEE-487E-B512-3B73C497E047}"/>
                </a:ext>
              </a:extLst>
            </p:cNvPr>
            <p:cNvSpPr/>
            <p:nvPr/>
          </p:nvSpPr>
          <p:spPr bwMode="auto">
            <a:xfrm>
              <a:off x="6917933" y="1557992"/>
              <a:ext cx="5010542" cy="792260"/>
            </a:xfrm>
            <a:prstGeom prst="rect">
              <a:avLst/>
            </a:prstGeom>
            <a:noFill/>
            <a:ln w="12700" cap="flat" cmpd="sng" algn="ctr">
              <a:noFill/>
              <a:prstDash val="solid"/>
              <a:round/>
              <a:headEnd type="none" w="sm" len="sm"/>
              <a:tailEnd type="none" w="sm" len="sm"/>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fontAlgn="base">
                <a:spcBef>
                  <a:spcPct val="0"/>
                </a:spcBef>
                <a:spcAft>
                  <a:spcPct val="0"/>
                </a:spcAft>
              </a:pPr>
              <a:r>
                <a:rPr lang="en-US" sz="1600" b="1" dirty="0">
                  <a:solidFill>
                    <a:srgbClr val="505150">
                      <a:lumMod val="50000"/>
                    </a:srgbClr>
                  </a:solidFill>
                  <a:ea typeface="ＭＳ Ｐゴシック" pitchFamily="34" charset="-128"/>
                </a:rPr>
                <a:t>Driver</a:t>
              </a:r>
              <a:r>
                <a:rPr lang="en-US" sz="1600" dirty="0">
                  <a:solidFill>
                    <a:srgbClr val="505150">
                      <a:lumMod val="50000"/>
                    </a:srgbClr>
                  </a:solidFill>
                  <a:ea typeface="ＭＳ Ｐゴシック" pitchFamily="34" charset="-128"/>
                </a:rPr>
                <a:t/>
              </a:r>
              <a:br>
                <a:rPr lang="en-US" sz="1600" dirty="0">
                  <a:solidFill>
                    <a:srgbClr val="505150">
                      <a:lumMod val="50000"/>
                    </a:srgbClr>
                  </a:solidFill>
                  <a:ea typeface="ＭＳ Ｐゴシック" pitchFamily="34" charset="-128"/>
                </a:rPr>
              </a:br>
              <a:r>
                <a:rPr lang="en-US" sz="1600" dirty="0">
                  <a:solidFill>
                    <a:srgbClr val="505150">
                      <a:lumMod val="60000"/>
                      <a:lumOff val="40000"/>
                    </a:srgbClr>
                  </a:solidFill>
                  <a:ea typeface="ＭＳ Ｐゴシック" pitchFamily="34" charset="-128"/>
                </a:rPr>
                <a:t>E</a:t>
              </a:r>
              <a:r>
                <a:rPr lang="en-US" sz="1600" dirty="0" smtClean="0">
                  <a:solidFill>
                    <a:srgbClr val="505150">
                      <a:lumMod val="60000"/>
                      <a:lumOff val="40000"/>
                    </a:srgbClr>
                  </a:solidFill>
                  <a:ea typeface="ＭＳ Ｐゴシック" pitchFamily="34" charset="-128"/>
                </a:rPr>
                <a:t>nd-users</a:t>
              </a:r>
              <a:endParaRPr lang="en-US" sz="1600" dirty="0">
                <a:solidFill>
                  <a:srgbClr val="505150">
                    <a:lumMod val="60000"/>
                    <a:lumOff val="40000"/>
                  </a:srgbClr>
                </a:solidFill>
                <a:ea typeface="ＭＳ Ｐゴシック" pitchFamily="34" charset="-128"/>
              </a:endParaRPr>
            </a:p>
          </p:txBody>
        </p:sp>
        <p:sp>
          <p:nvSpPr>
            <p:cNvPr id="44" name="Rectangle 43">
              <a:extLst>
                <a:ext uri="{FF2B5EF4-FFF2-40B4-BE49-F238E27FC236}">
                  <a16:creationId xmlns:a16="http://schemas.microsoft.com/office/drawing/2014/main" id="{2474DA93-9A1A-42FC-B383-C3D6CA11256F}"/>
                </a:ext>
              </a:extLst>
            </p:cNvPr>
            <p:cNvSpPr/>
            <p:nvPr/>
          </p:nvSpPr>
          <p:spPr bwMode="auto">
            <a:xfrm>
              <a:off x="6917933" y="4725732"/>
              <a:ext cx="3356729" cy="792260"/>
            </a:xfrm>
            <a:prstGeom prst="rect">
              <a:avLst/>
            </a:prstGeom>
            <a:noFill/>
            <a:ln w="12700" cap="flat" cmpd="sng" algn="ctr">
              <a:noFill/>
              <a:prstDash val="solid"/>
              <a:round/>
              <a:headEnd type="none" w="sm" len="sm"/>
              <a:tailEnd type="none" w="sm" len="sm"/>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fontAlgn="base">
                <a:spcBef>
                  <a:spcPct val="0"/>
                </a:spcBef>
                <a:spcAft>
                  <a:spcPct val="0"/>
                </a:spcAft>
              </a:pPr>
              <a:r>
                <a:rPr lang="en-US" sz="1600" b="1" dirty="0" smtClean="0">
                  <a:solidFill>
                    <a:srgbClr val="505150">
                      <a:lumMod val="50000"/>
                    </a:srgbClr>
                  </a:solidFill>
                  <a:ea typeface="ＭＳ Ｐゴシック" pitchFamily="34" charset="-128"/>
                </a:rPr>
                <a:t>Tires &amp; </a:t>
              </a:r>
              <a:r>
                <a:rPr lang="en-US" sz="1600" b="1" dirty="0">
                  <a:solidFill>
                    <a:srgbClr val="505150">
                      <a:lumMod val="50000"/>
                    </a:srgbClr>
                  </a:solidFill>
                  <a:ea typeface="ＭＳ Ｐゴシック" pitchFamily="34" charset="-128"/>
                </a:rPr>
                <a:t>wheel</a:t>
              </a:r>
              <a:r>
                <a:rPr lang="en-US" sz="1600" dirty="0">
                  <a:solidFill>
                    <a:srgbClr val="505150">
                      <a:lumMod val="50000"/>
                    </a:srgbClr>
                  </a:solidFill>
                  <a:ea typeface="ＭＳ Ｐゴシック" pitchFamily="34" charset="-128"/>
                </a:rPr>
                <a:t/>
              </a:r>
              <a:br>
                <a:rPr lang="en-US" sz="1600" dirty="0">
                  <a:solidFill>
                    <a:srgbClr val="505150">
                      <a:lumMod val="50000"/>
                    </a:srgbClr>
                  </a:solidFill>
                  <a:ea typeface="ＭＳ Ｐゴシック" pitchFamily="34" charset="-128"/>
                </a:rPr>
              </a:br>
              <a:r>
                <a:rPr lang="en-US" sz="1600" dirty="0">
                  <a:solidFill>
                    <a:srgbClr val="505150">
                      <a:lumMod val="60000"/>
                      <a:lumOff val="40000"/>
                    </a:srgbClr>
                  </a:solidFill>
                  <a:ea typeface="ＭＳ Ｐゴシック" pitchFamily="34" charset="-128"/>
                </a:rPr>
                <a:t>Digital solutions &amp; touchpoints</a:t>
              </a:r>
            </a:p>
          </p:txBody>
        </p:sp>
        <p:grpSp>
          <p:nvGrpSpPr>
            <p:cNvPr id="45" name="Group 47">
              <a:extLst>
                <a:ext uri="{FF2B5EF4-FFF2-40B4-BE49-F238E27FC236}">
                  <a16:creationId xmlns:a16="http://schemas.microsoft.com/office/drawing/2014/main" id="{6899D3F8-66C9-4B2B-BE0B-5CC297F5F599}"/>
                </a:ext>
              </a:extLst>
            </p:cNvPr>
            <p:cNvGrpSpPr/>
            <p:nvPr/>
          </p:nvGrpSpPr>
          <p:grpSpPr>
            <a:xfrm>
              <a:off x="6312024" y="1775976"/>
              <a:ext cx="356292" cy="3524032"/>
              <a:chOff x="6578275" y="1775976"/>
              <a:chExt cx="356292" cy="3524032"/>
            </a:xfrm>
          </p:grpSpPr>
          <p:sp>
            <p:nvSpPr>
              <p:cNvPr id="46" name="Oval 26">
                <a:extLst>
                  <a:ext uri="{FF2B5EF4-FFF2-40B4-BE49-F238E27FC236}">
                    <a16:creationId xmlns:a16="http://schemas.microsoft.com/office/drawing/2014/main" id="{78D35561-D58D-42A6-8108-0D6B079ACABB}"/>
                  </a:ext>
                </a:extLst>
              </p:cNvPr>
              <p:cNvSpPr/>
              <p:nvPr/>
            </p:nvSpPr>
            <p:spPr bwMode="auto">
              <a:xfrm>
                <a:off x="6578275" y="2566935"/>
                <a:ext cx="356292" cy="356292"/>
              </a:xfrm>
              <a:prstGeom prst="ellipse">
                <a:avLst/>
              </a:prstGeom>
              <a:solidFill>
                <a:srgbClr val="009AC7"/>
              </a:solidFill>
              <a:ln w="25400" cap="flat" cmpd="sng" algn="ctr">
                <a:solidFill>
                  <a:srgbClr val="FFFFFE"/>
                </a:solidFill>
                <a:prstDash val="solid"/>
                <a:round/>
                <a:headEnd type="none" w="sm" len="sm"/>
                <a:tailEnd type="none" w="sm" len="sm"/>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marL="0" marR="0" lvl="0" indent="0" algn="ctr" defTabSz="457200" eaLnBrk="1" fontAlgn="base" latinLnBrk="0" hangingPunct="1">
                  <a:lnSpc>
                    <a:spcPct val="100000"/>
                  </a:lnSpc>
                  <a:spcBef>
                    <a:spcPct val="0"/>
                  </a:spcBef>
                  <a:spcAft>
                    <a:spcPct val="0"/>
                  </a:spcAft>
                  <a:buClrTx/>
                  <a:buSzTx/>
                  <a:buFontTx/>
                  <a:buNone/>
                  <a:tabLst/>
                  <a:defRPr/>
                </a:pPr>
                <a:r>
                  <a:rPr kumimoji="0" lang="en-US" sz="1600" b="1" i="0" u="none" strike="noStrike" kern="0" cap="none" spc="0" normalizeH="0" baseline="0" noProof="0">
                    <a:ln>
                      <a:noFill/>
                    </a:ln>
                    <a:solidFill>
                      <a:srgbClr val="FFFFFE"/>
                    </a:solidFill>
                    <a:effectLst/>
                    <a:uLnTx/>
                    <a:uFillTx/>
                    <a:ea typeface="ＭＳ Ｐゴシック" pitchFamily="34" charset="-128"/>
                  </a:rPr>
                  <a:t>2</a:t>
                </a:r>
              </a:p>
            </p:txBody>
          </p:sp>
          <p:sp>
            <p:nvSpPr>
              <p:cNvPr id="47" name="Oval 28">
                <a:extLst>
                  <a:ext uri="{FF2B5EF4-FFF2-40B4-BE49-F238E27FC236}">
                    <a16:creationId xmlns:a16="http://schemas.microsoft.com/office/drawing/2014/main" id="{F4B86357-CCCC-4F81-938F-44ABDC3F2DAB}"/>
                  </a:ext>
                </a:extLst>
              </p:cNvPr>
              <p:cNvSpPr/>
              <p:nvPr/>
            </p:nvSpPr>
            <p:spPr bwMode="auto">
              <a:xfrm>
                <a:off x="6578275" y="3359196"/>
                <a:ext cx="356292" cy="356292"/>
              </a:xfrm>
              <a:prstGeom prst="ellipse">
                <a:avLst/>
              </a:prstGeom>
              <a:solidFill>
                <a:srgbClr val="009AC7"/>
              </a:solidFill>
              <a:ln w="25400" cap="flat" cmpd="sng" algn="ctr">
                <a:solidFill>
                  <a:srgbClr val="FFFFFE"/>
                </a:solidFill>
                <a:prstDash val="solid"/>
                <a:round/>
                <a:headEnd type="none" w="sm" len="sm"/>
                <a:tailEnd type="none" w="sm" len="sm"/>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marL="0" marR="0" lvl="0" indent="0" algn="ctr" defTabSz="457200" eaLnBrk="1" fontAlgn="base" latinLnBrk="0" hangingPunct="1">
                  <a:lnSpc>
                    <a:spcPct val="100000"/>
                  </a:lnSpc>
                  <a:spcBef>
                    <a:spcPct val="0"/>
                  </a:spcBef>
                  <a:spcAft>
                    <a:spcPct val="0"/>
                  </a:spcAft>
                  <a:buClrTx/>
                  <a:buSzTx/>
                  <a:buFontTx/>
                  <a:buNone/>
                  <a:tabLst/>
                  <a:defRPr/>
                </a:pPr>
                <a:r>
                  <a:rPr kumimoji="0" lang="en-US" sz="1600" b="1" i="0" u="none" strike="noStrike" kern="0" cap="none" spc="0" normalizeH="0" baseline="0" noProof="0">
                    <a:ln>
                      <a:noFill/>
                    </a:ln>
                    <a:solidFill>
                      <a:srgbClr val="FFFFFE"/>
                    </a:solidFill>
                    <a:effectLst/>
                    <a:uLnTx/>
                    <a:uFillTx/>
                    <a:ea typeface="ＭＳ Ｐゴシック" pitchFamily="34" charset="-128"/>
                  </a:rPr>
                  <a:t>3</a:t>
                </a:r>
              </a:p>
            </p:txBody>
          </p:sp>
          <p:sp>
            <p:nvSpPr>
              <p:cNvPr id="48" name="Oval 30">
                <a:extLst>
                  <a:ext uri="{FF2B5EF4-FFF2-40B4-BE49-F238E27FC236}">
                    <a16:creationId xmlns:a16="http://schemas.microsoft.com/office/drawing/2014/main" id="{8EE611FB-60D9-4DC7-AD04-66EBC955CC81}"/>
                  </a:ext>
                </a:extLst>
              </p:cNvPr>
              <p:cNvSpPr/>
              <p:nvPr/>
            </p:nvSpPr>
            <p:spPr bwMode="auto">
              <a:xfrm>
                <a:off x="6578275" y="4152756"/>
                <a:ext cx="356292" cy="356292"/>
              </a:xfrm>
              <a:prstGeom prst="ellipse">
                <a:avLst/>
              </a:prstGeom>
              <a:solidFill>
                <a:srgbClr val="009AC7"/>
              </a:solidFill>
              <a:ln w="25400" cap="flat" cmpd="sng" algn="ctr">
                <a:solidFill>
                  <a:srgbClr val="FFFFFE"/>
                </a:solidFill>
                <a:prstDash val="solid"/>
                <a:round/>
                <a:headEnd type="none" w="sm" len="sm"/>
                <a:tailEnd type="none" w="sm" len="sm"/>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marL="0" marR="0" lvl="0" indent="0" algn="ctr" defTabSz="457200" eaLnBrk="1" fontAlgn="base" latinLnBrk="0" hangingPunct="1">
                  <a:lnSpc>
                    <a:spcPct val="100000"/>
                  </a:lnSpc>
                  <a:spcBef>
                    <a:spcPct val="0"/>
                  </a:spcBef>
                  <a:spcAft>
                    <a:spcPct val="0"/>
                  </a:spcAft>
                  <a:buClrTx/>
                  <a:buSzTx/>
                  <a:buFontTx/>
                  <a:buNone/>
                  <a:tabLst/>
                  <a:defRPr/>
                </a:pPr>
                <a:r>
                  <a:rPr kumimoji="0" lang="en-US" sz="1600" b="1" i="0" u="none" strike="noStrike" kern="0" cap="none" spc="0" normalizeH="0" baseline="0" noProof="0">
                    <a:ln>
                      <a:noFill/>
                    </a:ln>
                    <a:solidFill>
                      <a:srgbClr val="FFFFFE"/>
                    </a:solidFill>
                    <a:effectLst/>
                    <a:uLnTx/>
                    <a:uFillTx/>
                    <a:ea typeface="ＭＳ Ｐゴシック" pitchFamily="34" charset="-128"/>
                  </a:rPr>
                  <a:t>4</a:t>
                </a:r>
              </a:p>
            </p:txBody>
          </p:sp>
          <p:sp>
            <p:nvSpPr>
              <p:cNvPr id="49" name="Oval 32">
                <a:extLst>
                  <a:ext uri="{FF2B5EF4-FFF2-40B4-BE49-F238E27FC236}">
                    <a16:creationId xmlns:a16="http://schemas.microsoft.com/office/drawing/2014/main" id="{748ECFA8-4298-4050-B174-CC0F86CF9B6A}"/>
                  </a:ext>
                </a:extLst>
              </p:cNvPr>
              <p:cNvSpPr/>
              <p:nvPr/>
            </p:nvSpPr>
            <p:spPr bwMode="auto">
              <a:xfrm>
                <a:off x="6578275" y="1775976"/>
                <a:ext cx="356292" cy="356292"/>
              </a:xfrm>
              <a:prstGeom prst="ellipse">
                <a:avLst/>
              </a:prstGeom>
              <a:solidFill>
                <a:srgbClr val="009AC7"/>
              </a:solidFill>
              <a:ln w="25400" cap="flat" cmpd="sng" algn="ctr">
                <a:solidFill>
                  <a:srgbClr val="FFFFFE"/>
                </a:solidFill>
                <a:prstDash val="solid"/>
                <a:round/>
                <a:headEnd type="none" w="sm" len="sm"/>
                <a:tailEnd type="none" w="sm" len="sm"/>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marL="0" marR="0" lvl="0" indent="0" algn="ctr" defTabSz="457200" eaLnBrk="1" fontAlgn="base" latinLnBrk="0" hangingPunct="1">
                  <a:lnSpc>
                    <a:spcPct val="100000"/>
                  </a:lnSpc>
                  <a:spcBef>
                    <a:spcPct val="0"/>
                  </a:spcBef>
                  <a:spcAft>
                    <a:spcPct val="0"/>
                  </a:spcAft>
                  <a:buClrTx/>
                  <a:buSzTx/>
                  <a:buFontTx/>
                  <a:buNone/>
                  <a:tabLst/>
                  <a:defRPr/>
                </a:pPr>
                <a:r>
                  <a:rPr kumimoji="0" lang="en-US" sz="1600" b="1" i="0" u="none" strike="noStrike" kern="0" cap="none" spc="0" normalizeH="0" baseline="0" noProof="0">
                    <a:ln>
                      <a:noFill/>
                    </a:ln>
                    <a:solidFill>
                      <a:srgbClr val="FFFFFE"/>
                    </a:solidFill>
                    <a:effectLst/>
                    <a:uLnTx/>
                    <a:uFillTx/>
                    <a:ea typeface="ＭＳ Ｐゴシック" pitchFamily="34" charset="-128"/>
                  </a:rPr>
                  <a:t>1</a:t>
                </a:r>
              </a:p>
            </p:txBody>
          </p:sp>
          <p:sp>
            <p:nvSpPr>
              <p:cNvPr id="50" name="Oval 35">
                <a:extLst>
                  <a:ext uri="{FF2B5EF4-FFF2-40B4-BE49-F238E27FC236}">
                    <a16:creationId xmlns:a16="http://schemas.microsoft.com/office/drawing/2014/main" id="{4C08E676-B7DE-4ED2-9008-EDDCEF76DCBB}"/>
                  </a:ext>
                </a:extLst>
              </p:cNvPr>
              <p:cNvSpPr/>
              <p:nvPr/>
            </p:nvSpPr>
            <p:spPr bwMode="auto">
              <a:xfrm>
                <a:off x="6578275" y="4943716"/>
                <a:ext cx="356292" cy="356292"/>
              </a:xfrm>
              <a:prstGeom prst="ellipse">
                <a:avLst/>
              </a:prstGeom>
              <a:solidFill>
                <a:srgbClr val="009AC7"/>
              </a:solidFill>
              <a:ln w="25400" cap="flat" cmpd="sng" algn="ctr">
                <a:solidFill>
                  <a:srgbClr val="FFFFFE"/>
                </a:solidFill>
                <a:prstDash val="solid"/>
                <a:round/>
                <a:headEnd type="none" w="sm" len="sm"/>
                <a:tailEnd type="none" w="sm" len="sm"/>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marL="0" marR="0" lvl="0" indent="0" algn="ctr" defTabSz="457200" eaLnBrk="1" fontAlgn="base" latinLnBrk="0" hangingPunct="1">
                  <a:lnSpc>
                    <a:spcPct val="100000"/>
                  </a:lnSpc>
                  <a:spcBef>
                    <a:spcPct val="0"/>
                  </a:spcBef>
                  <a:spcAft>
                    <a:spcPct val="0"/>
                  </a:spcAft>
                  <a:buClrTx/>
                  <a:buSzTx/>
                  <a:buFontTx/>
                  <a:buNone/>
                  <a:tabLst/>
                  <a:defRPr/>
                </a:pPr>
                <a:r>
                  <a:rPr kumimoji="0" lang="en-US" sz="1600" b="1" i="0" u="none" strike="noStrike" kern="0" cap="none" spc="0" normalizeH="0" baseline="0" noProof="0">
                    <a:ln>
                      <a:noFill/>
                    </a:ln>
                    <a:solidFill>
                      <a:srgbClr val="FFFFFE"/>
                    </a:solidFill>
                    <a:effectLst/>
                    <a:uLnTx/>
                    <a:uFillTx/>
                    <a:ea typeface="ＭＳ Ｐゴシック" pitchFamily="34" charset="-128"/>
                  </a:rPr>
                  <a:t>5</a:t>
                </a:r>
              </a:p>
            </p:txBody>
          </p:sp>
        </p:grpSp>
      </p:grpSp>
      <p:grpSp>
        <p:nvGrpSpPr>
          <p:cNvPr id="51" name="Groupe 50"/>
          <p:cNvGrpSpPr/>
          <p:nvPr/>
        </p:nvGrpSpPr>
        <p:grpSpPr>
          <a:xfrm>
            <a:off x="551384" y="1556792"/>
            <a:ext cx="5149851" cy="3961200"/>
            <a:chOff x="551384" y="1556792"/>
            <a:chExt cx="5149851" cy="3961200"/>
          </a:xfrm>
        </p:grpSpPr>
        <p:pic>
          <p:nvPicPr>
            <p:cNvPr id="52" name="Picture 25">
              <a:extLst>
                <a:ext uri="{FF2B5EF4-FFF2-40B4-BE49-F238E27FC236}">
                  <a16:creationId xmlns:a16="http://schemas.microsoft.com/office/drawing/2014/main" id="{73BA5FD2-B04F-4576-88F3-57BC8E5F631A}"/>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4337" r="14408"/>
            <a:stretch/>
          </p:blipFill>
          <p:spPr>
            <a:xfrm>
              <a:off x="551384" y="1556792"/>
              <a:ext cx="5149851" cy="3961200"/>
            </a:xfrm>
            <a:prstGeom prst="rect">
              <a:avLst/>
            </a:prstGeom>
          </p:spPr>
        </p:pic>
        <p:grpSp>
          <p:nvGrpSpPr>
            <p:cNvPr id="53" name="Group 36">
              <a:extLst>
                <a:ext uri="{FF2B5EF4-FFF2-40B4-BE49-F238E27FC236}">
                  <a16:creationId xmlns:a16="http://schemas.microsoft.com/office/drawing/2014/main" id="{F6844AF5-C9F4-42B8-BFA7-ADB3365E5C61}"/>
                </a:ext>
              </a:extLst>
            </p:cNvPr>
            <p:cNvGrpSpPr/>
            <p:nvPr/>
          </p:nvGrpSpPr>
          <p:grpSpPr>
            <a:xfrm>
              <a:off x="1133754" y="2869979"/>
              <a:ext cx="4328062" cy="2492718"/>
              <a:chOff x="1096719" y="3103115"/>
              <a:chExt cx="4328062" cy="2492718"/>
            </a:xfrm>
          </p:grpSpPr>
          <p:sp>
            <p:nvSpPr>
              <p:cNvPr id="54" name="Rounded Rectangle 103">
                <a:extLst>
                  <a:ext uri="{FF2B5EF4-FFF2-40B4-BE49-F238E27FC236}">
                    <a16:creationId xmlns:a16="http://schemas.microsoft.com/office/drawing/2014/main" id="{00DC3FE1-65E6-41F4-8E38-AB98F47BB975}"/>
                  </a:ext>
                </a:extLst>
              </p:cNvPr>
              <p:cNvSpPr/>
              <p:nvPr/>
            </p:nvSpPr>
            <p:spPr bwMode="auto">
              <a:xfrm>
                <a:off x="4408781" y="4229643"/>
                <a:ext cx="1016000" cy="975360"/>
              </a:xfrm>
              <a:prstGeom prst="roundRect">
                <a:avLst/>
              </a:prstGeom>
              <a:noFill/>
              <a:ln w="25400" cap="flat" cmpd="sng" algn="ctr">
                <a:solidFill>
                  <a:srgbClr val="FFFFFE"/>
                </a:solidFill>
                <a:prstDash val="solid"/>
                <a:round/>
                <a:headEnd type="none" w="sm" len="sm"/>
                <a:tailEnd type="none" w="sm" len="sm"/>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505150"/>
                  </a:solidFill>
                  <a:effectLst/>
                  <a:uLnTx/>
                  <a:uFillTx/>
                  <a:ea typeface="ＭＳ Ｐゴシック" pitchFamily="34" charset="-128"/>
                </a:endParaRPr>
              </a:p>
            </p:txBody>
          </p:sp>
          <p:sp>
            <p:nvSpPr>
              <p:cNvPr id="55" name="Rounded Rectangle 104">
                <a:extLst>
                  <a:ext uri="{FF2B5EF4-FFF2-40B4-BE49-F238E27FC236}">
                    <a16:creationId xmlns:a16="http://schemas.microsoft.com/office/drawing/2014/main" id="{FA0C8A1B-8ADF-4465-BDC6-EE6AB35F2C35}"/>
                  </a:ext>
                </a:extLst>
              </p:cNvPr>
              <p:cNvSpPr/>
              <p:nvPr/>
            </p:nvSpPr>
            <p:spPr bwMode="auto">
              <a:xfrm>
                <a:off x="3186249" y="3264443"/>
                <a:ext cx="579120" cy="1402080"/>
              </a:xfrm>
              <a:prstGeom prst="roundRect">
                <a:avLst/>
              </a:prstGeom>
              <a:noFill/>
              <a:ln w="25400" cap="flat" cmpd="sng" algn="ctr">
                <a:solidFill>
                  <a:srgbClr val="FFFFFE"/>
                </a:solidFill>
                <a:prstDash val="solid"/>
                <a:round/>
                <a:headEnd type="none" w="sm" len="sm"/>
                <a:tailEnd type="none" w="sm" len="sm"/>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505150"/>
                  </a:solidFill>
                  <a:effectLst/>
                  <a:uLnTx/>
                  <a:uFillTx/>
                  <a:ea typeface="ＭＳ Ｐゴシック" pitchFamily="34" charset="-128"/>
                </a:endParaRPr>
              </a:p>
            </p:txBody>
          </p:sp>
          <p:sp>
            <p:nvSpPr>
              <p:cNvPr id="56" name="Rounded Rectangle 105">
                <a:extLst>
                  <a:ext uri="{FF2B5EF4-FFF2-40B4-BE49-F238E27FC236}">
                    <a16:creationId xmlns:a16="http://schemas.microsoft.com/office/drawing/2014/main" id="{08A25771-64A9-4590-ADBC-884482BFAD02}"/>
                  </a:ext>
                </a:extLst>
              </p:cNvPr>
              <p:cNvSpPr/>
              <p:nvPr/>
            </p:nvSpPr>
            <p:spPr bwMode="auto">
              <a:xfrm>
                <a:off x="1096719" y="3463845"/>
                <a:ext cx="1087118" cy="985520"/>
              </a:xfrm>
              <a:prstGeom prst="roundRect">
                <a:avLst/>
              </a:prstGeom>
              <a:noFill/>
              <a:ln w="25400" cap="flat" cmpd="sng" algn="ctr">
                <a:solidFill>
                  <a:srgbClr val="FFFFFE"/>
                </a:solidFill>
                <a:prstDash val="solid"/>
                <a:round/>
                <a:headEnd type="none" w="sm" len="sm"/>
                <a:tailEnd type="none" w="sm" len="sm"/>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505150"/>
                  </a:solidFill>
                  <a:effectLst/>
                  <a:uLnTx/>
                  <a:uFillTx/>
                  <a:ea typeface="ＭＳ Ｐゴシック" pitchFamily="34" charset="-128"/>
                </a:endParaRPr>
              </a:p>
            </p:txBody>
          </p:sp>
          <p:sp>
            <p:nvSpPr>
              <p:cNvPr id="57" name="Rounded Rectangle 106">
                <a:extLst>
                  <a:ext uri="{FF2B5EF4-FFF2-40B4-BE49-F238E27FC236}">
                    <a16:creationId xmlns:a16="http://schemas.microsoft.com/office/drawing/2014/main" id="{A75127E8-0F7B-45C2-9D05-434EC44BBC13}"/>
                  </a:ext>
                </a:extLst>
              </p:cNvPr>
              <p:cNvSpPr/>
              <p:nvPr/>
            </p:nvSpPr>
            <p:spPr bwMode="auto">
              <a:xfrm>
                <a:off x="2252393" y="3812605"/>
                <a:ext cx="629920" cy="288000"/>
              </a:xfrm>
              <a:prstGeom prst="roundRect">
                <a:avLst/>
              </a:prstGeom>
              <a:noFill/>
              <a:ln w="25400" cap="flat" cmpd="sng" algn="ctr">
                <a:solidFill>
                  <a:srgbClr val="FFFFFE"/>
                </a:solidFill>
                <a:prstDash val="solid"/>
                <a:round/>
                <a:headEnd type="none" w="sm" len="sm"/>
                <a:tailEnd type="none" w="sm" len="sm"/>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505150"/>
                  </a:solidFill>
                  <a:effectLst/>
                  <a:uLnTx/>
                  <a:uFillTx/>
                  <a:ea typeface="ＭＳ Ｐゴシック" pitchFamily="34" charset="-128"/>
                </a:endParaRPr>
              </a:p>
            </p:txBody>
          </p:sp>
          <p:sp>
            <p:nvSpPr>
              <p:cNvPr id="58" name="Oval 41">
                <a:extLst>
                  <a:ext uri="{FF2B5EF4-FFF2-40B4-BE49-F238E27FC236}">
                    <a16:creationId xmlns:a16="http://schemas.microsoft.com/office/drawing/2014/main" id="{AFE69CEB-9842-4E72-862B-C27CF58A3BD3}"/>
                  </a:ext>
                </a:extLst>
              </p:cNvPr>
              <p:cNvSpPr/>
              <p:nvPr/>
            </p:nvSpPr>
            <p:spPr bwMode="auto">
              <a:xfrm>
                <a:off x="1514278" y="3320273"/>
                <a:ext cx="252000" cy="252000"/>
              </a:xfrm>
              <a:prstGeom prst="ellipse">
                <a:avLst/>
              </a:prstGeom>
              <a:solidFill>
                <a:srgbClr val="009AC7"/>
              </a:solidFill>
              <a:ln w="25400" cap="flat" cmpd="sng" algn="ctr">
                <a:solidFill>
                  <a:srgbClr val="FFFFFE"/>
                </a:solidFill>
                <a:prstDash val="solid"/>
                <a:round/>
                <a:headEnd type="none" w="sm" len="sm"/>
                <a:tailEnd type="none" w="sm" len="sm"/>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marL="0" marR="0" lvl="0" indent="0" algn="ctr" defTabSz="457200" eaLnBrk="1" fontAlgn="base" latinLnBrk="0" hangingPunct="1">
                  <a:lnSpc>
                    <a:spcPct val="100000"/>
                  </a:lnSpc>
                  <a:spcBef>
                    <a:spcPct val="0"/>
                  </a:spcBef>
                  <a:spcAft>
                    <a:spcPct val="0"/>
                  </a:spcAft>
                  <a:buClrTx/>
                  <a:buSzTx/>
                  <a:buFontTx/>
                  <a:buNone/>
                  <a:tabLst/>
                  <a:defRPr/>
                </a:pPr>
                <a:r>
                  <a:rPr lang="en-US" sz="1200" b="1" kern="0">
                    <a:solidFill>
                      <a:srgbClr val="FFFFFE"/>
                    </a:solidFill>
                    <a:ea typeface="ＭＳ Ｐゴシック" pitchFamily="34" charset="-128"/>
                  </a:rPr>
                  <a:t>4</a:t>
                </a:r>
                <a:endParaRPr kumimoji="0" lang="en-US" sz="1200" b="1" i="0" u="none" strike="noStrike" kern="0" cap="none" spc="0" normalizeH="0" baseline="0" noProof="0">
                  <a:ln>
                    <a:noFill/>
                  </a:ln>
                  <a:solidFill>
                    <a:srgbClr val="FFFFFE"/>
                  </a:solidFill>
                  <a:effectLst/>
                  <a:uLnTx/>
                  <a:uFillTx/>
                  <a:ea typeface="ＭＳ Ｐゴシック" pitchFamily="34" charset="-128"/>
                </a:endParaRPr>
              </a:p>
            </p:txBody>
          </p:sp>
          <p:sp>
            <p:nvSpPr>
              <p:cNvPr id="59" name="Oval 42">
                <a:extLst>
                  <a:ext uri="{FF2B5EF4-FFF2-40B4-BE49-F238E27FC236}">
                    <a16:creationId xmlns:a16="http://schemas.microsoft.com/office/drawing/2014/main" id="{7FF6340A-69A0-46CA-96AB-46B4DAE9F5F0}"/>
                  </a:ext>
                </a:extLst>
              </p:cNvPr>
              <p:cNvSpPr/>
              <p:nvPr/>
            </p:nvSpPr>
            <p:spPr bwMode="auto">
              <a:xfrm>
                <a:off x="3349809" y="3103115"/>
                <a:ext cx="252000" cy="252000"/>
              </a:xfrm>
              <a:prstGeom prst="ellipse">
                <a:avLst/>
              </a:prstGeom>
              <a:solidFill>
                <a:srgbClr val="009AC7"/>
              </a:solidFill>
              <a:ln w="25400" cap="flat" cmpd="sng" algn="ctr">
                <a:solidFill>
                  <a:srgbClr val="FFFFFE"/>
                </a:solidFill>
                <a:prstDash val="solid"/>
                <a:round/>
                <a:headEnd type="none" w="sm" len="sm"/>
                <a:tailEnd type="none" w="sm" len="sm"/>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marL="0" marR="0" lvl="0" indent="0" algn="ctr" defTabSz="457200" eaLnBrk="1" fontAlgn="base" latinLnBrk="0" hangingPunct="1">
                  <a:lnSpc>
                    <a:spcPct val="100000"/>
                  </a:lnSpc>
                  <a:spcBef>
                    <a:spcPct val="0"/>
                  </a:spcBef>
                  <a:spcAft>
                    <a:spcPct val="0"/>
                  </a:spcAft>
                  <a:buClrTx/>
                  <a:buSzTx/>
                  <a:buFontTx/>
                  <a:buNone/>
                  <a:tabLst/>
                  <a:defRPr/>
                </a:pPr>
                <a:r>
                  <a:rPr kumimoji="0" lang="en-US" sz="1200" b="1" i="0" u="none" strike="noStrike" kern="0" cap="none" spc="0" normalizeH="0" baseline="0" noProof="0">
                    <a:ln>
                      <a:noFill/>
                    </a:ln>
                    <a:solidFill>
                      <a:srgbClr val="FFFFFE"/>
                    </a:solidFill>
                    <a:effectLst/>
                    <a:uLnTx/>
                    <a:uFillTx/>
                    <a:ea typeface="ＭＳ Ｐゴシック" pitchFamily="34" charset="-128"/>
                  </a:rPr>
                  <a:t>5</a:t>
                </a:r>
              </a:p>
            </p:txBody>
          </p:sp>
          <p:sp>
            <p:nvSpPr>
              <p:cNvPr id="60" name="Oval 43">
                <a:extLst>
                  <a:ext uri="{FF2B5EF4-FFF2-40B4-BE49-F238E27FC236}">
                    <a16:creationId xmlns:a16="http://schemas.microsoft.com/office/drawing/2014/main" id="{EF890A61-E8F5-4D3B-8057-0669B88C22B1}"/>
                  </a:ext>
                </a:extLst>
              </p:cNvPr>
              <p:cNvSpPr/>
              <p:nvPr/>
            </p:nvSpPr>
            <p:spPr bwMode="auto">
              <a:xfrm>
                <a:off x="2737409" y="3830605"/>
                <a:ext cx="252000" cy="252000"/>
              </a:xfrm>
              <a:prstGeom prst="ellipse">
                <a:avLst/>
              </a:prstGeom>
              <a:solidFill>
                <a:srgbClr val="009AC7"/>
              </a:solidFill>
              <a:ln w="25400" cap="flat" cmpd="sng" algn="ctr">
                <a:solidFill>
                  <a:srgbClr val="FFFFFE"/>
                </a:solidFill>
                <a:prstDash val="solid"/>
                <a:round/>
                <a:headEnd type="none" w="sm" len="sm"/>
                <a:tailEnd type="none" w="sm" len="sm"/>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marL="0" marR="0" lvl="0" indent="0" algn="ctr" defTabSz="457200" eaLnBrk="1" fontAlgn="base" latinLnBrk="0" hangingPunct="1">
                  <a:lnSpc>
                    <a:spcPct val="100000"/>
                  </a:lnSpc>
                  <a:spcBef>
                    <a:spcPct val="0"/>
                  </a:spcBef>
                  <a:spcAft>
                    <a:spcPct val="0"/>
                  </a:spcAft>
                  <a:buClrTx/>
                  <a:buSzTx/>
                  <a:buFontTx/>
                  <a:buNone/>
                  <a:tabLst/>
                  <a:defRPr/>
                </a:pPr>
                <a:r>
                  <a:rPr kumimoji="0" lang="en-US" sz="1200" b="1" i="0" u="none" strike="noStrike" kern="0" cap="none" spc="0" normalizeH="0" baseline="0" noProof="0">
                    <a:ln>
                      <a:noFill/>
                    </a:ln>
                    <a:solidFill>
                      <a:srgbClr val="FFFFFE"/>
                    </a:solidFill>
                    <a:effectLst/>
                    <a:uLnTx/>
                    <a:uFillTx/>
                    <a:ea typeface="ＭＳ Ｐゴシック" pitchFamily="34" charset="-128"/>
                  </a:rPr>
                  <a:t>1</a:t>
                </a:r>
              </a:p>
            </p:txBody>
          </p:sp>
          <p:sp>
            <p:nvSpPr>
              <p:cNvPr id="61" name="Oval 44">
                <a:extLst>
                  <a:ext uri="{FF2B5EF4-FFF2-40B4-BE49-F238E27FC236}">
                    <a16:creationId xmlns:a16="http://schemas.microsoft.com/office/drawing/2014/main" id="{9D4D49ED-CCC4-4943-9A3B-EC4BB82905B7}"/>
                  </a:ext>
                </a:extLst>
              </p:cNvPr>
              <p:cNvSpPr/>
              <p:nvPr/>
            </p:nvSpPr>
            <p:spPr bwMode="auto">
              <a:xfrm>
                <a:off x="4790781" y="4086071"/>
                <a:ext cx="252000" cy="252000"/>
              </a:xfrm>
              <a:prstGeom prst="ellipse">
                <a:avLst/>
              </a:prstGeom>
              <a:solidFill>
                <a:srgbClr val="009AC7"/>
              </a:solidFill>
              <a:ln w="25400" cap="flat" cmpd="sng" algn="ctr">
                <a:solidFill>
                  <a:srgbClr val="FFFFFE"/>
                </a:solidFill>
                <a:prstDash val="solid"/>
                <a:round/>
                <a:headEnd type="none" w="sm" len="sm"/>
                <a:tailEnd type="none" w="sm" len="sm"/>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marL="0" marR="0" lvl="0" indent="0" algn="ctr" defTabSz="457200" eaLnBrk="1" fontAlgn="base" latinLnBrk="0" hangingPunct="1">
                  <a:lnSpc>
                    <a:spcPct val="100000"/>
                  </a:lnSpc>
                  <a:spcBef>
                    <a:spcPct val="0"/>
                  </a:spcBef>
                  <a:spcAft>
                    <a:spcPct val="0"/>
                  </a:spcAft>
                  <a:buClrTx/>
                  <a:buSzTx/>
                  <a:buFontTx/>
                  <a:buNone/>
                  <a:tabLst/>
                  <a:defRPr/>
                </a:pPr>
                <a:r>
                  <a:rPr kumimoji="0" lang="en-US" sz="1200" b="1" i="0" u="none" strike="noStrike" kern="0" cap="none" spc="0" normalizeH="0" baseline="0" noProof="0">
                    <a:ln>
                      <a:noFill/>
                    </a:ln>
                    <a:solidFill>
                      <a:srgbClr val="FFFFFE"/>
                    </a:solidFill>
                    <a:effectLst/>
                    <a:uLnTx/>
                    <a:uFillTx/>
                    <a:ea typeface="ＭＳ Ｐゴシック" pitchFamily="34" charset="-128"/>
                  </a:rPr>
                  <a:t>3</a:t>
                </a:r>
              </a:p>
            </p:txBody>
          </p:sp>
          <p:sp>
            <p:nvSpPr>
              <p:cNvPr id="62" name="Rounded Rectangle 111">
                <a:extLst>
                  <a:ext uri="{FF2B5EF4-FFF2-40B4-BE49-F238E27FC236}">
                    <a16:creationId xmlns:a16="http://schemas.microsoft.com/office/drawing/2014/main" id="{84A558B0-28B7-4695-BFE6-74E1C4E194D5}"/>
                  </a:ext>
                </a:extLst>
              </p:cNvPr>
              <p:cNvSpPr/>
              <p:nvPr/>
            </p:nvSpPr>
            <p:spPr bwMode="auto">
              <a:xfrm>
                <a:off x="1409465" y="4623833"/>
                <a:ext cx="967666" cy="972000"/>
              </a:xfrm>
              <a:prstGeom prst="roundRect">
                <a:avLst/>
              </a:prstGeom>
              <a:noFill/>
              <a:ln w="25400" cap="flat" cmpd="sng" algn="ctr">
                <a:solidFill>
                  <a:srgbClr val="FFFFFE"/>
                </a:solidFill>
                <a:prstDash val="solid"/>
                <a:round/>
                <a:headEnd type="none" w="sm" len="sm"/>
                <a:tailEnd type="none" w="sm" len="sm"/>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505150"/>
                  </a:solidFill>
                  <a:effectLst/>
                  <a:uLnTx/>
                  <a:uFillTx/>
                  <a:ea typeface="ＭＳ Ｐゴシック" pitchFamily="34" charset="-128"/>
                </a:endParaRPr>
              </a:p>
            </p:txBody>
          </p:sp>
          <p:sp>
            <p:nvSpPr>
              <p:cNvPr id="63" name="Oval 46">
                <a:extLst>
                  <a:ext uri="{FF2B5EF4-FFF2-40B4-BE49-F238E27FC236}">
                    <a16:creationId xmlns:a16="http://schemas.microsoft.com/office/drawing/2014/main" id="{A3EA9993-F909-4C9A-B059-CA9A7251828F}"/>
                  </a:ext>
                </a:extLst>
              </p:cNvPr>
              <p:cNvSpPr/>
              <p:nvPr/>
            </p:nvSpPr>
            <p:spPr bwMode="auto">
              <a:xfrm>
                <a:off x="1767298" y="4497833"/>
                <a:ext cx="252000" cy="252000"/>
              </a:xfrm>
              <a:prstGeom prst="ellipse">
                <a:avLst/>
              </a:prstGeom>
              <a:solidFill>
                <a:srgbClr val="009AC7"/>
              </a:solidFill>
              <a:ln w="25400" cap="flat" cmpd="sng" algn="ctr">
                <a:solidFill>
                  <a:srgbClr val="FFFFFE"/>
                </a:solidFill>
                <a:prstDash val="solid"/>
                <a:round/>
                <a:headEnd type="none" w="sm" len="sm"/>
                <a:tailEnd type="none" w="sm" len="sm"/>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marL="0" marR="0" lvl="0" indent="0" algn="ctr" defTabSz="457200" eaLnBrk="1" fontAlgn="base" latinLnBrk="0" hangingPunct="1">
                  <a:lnSpc>
                    <a:spcPct val="100000"/>
                  </a:lnSpc>
                  <a:spcBef>
                    <a:spcPct val="0"/>
                  </a:spcBef>
                  <a:spcAft>
                    <a:spcPct val="0"/>
                  </a:spcAft>
                  <a:buClrTx/>
                  <a:buSzTx/>
                  <a:buFontTx/>
                  <a:buNone/>
                  <a:tabLst/>
                  <a:defRPr/>
                </a:pPr>
                <a:r>
                  <a:rPr kumimoji="0" lang="en-US" sz="1200" b="1" i="0" u="none" strike="noStrike" kern="0" cap="none" spc="0" normalizeH="0" baseline="0" noProof="0">
                    <a:ln>
                      <a:noFill/>
                    </a:ln>
                    <a:solidFill>
                      <a:srgbClr val="FFFFFE"/>
                    </a:solidFill>
                    <a:effectLst/>
                    <a:uLnTx/>
                    <a:uFillTx/>
                    <a:ea typeface="ＭＳ Ｐゴシック" pitchFamily="34" charset="-128"/>
                  </a:rPr>
                  <a:t>2</a:t>
                </a:r>
              </a:p>
            </p:txBody>
          </p:sp>
        </p:grpSp>
      </p:grpSp>
      <p:sp>
        <p:nvSpPr>
          <p:cNvPr id="65" name="Rectangle 64">
            <a:extLst>
              <a:ext uri="{FF2B5EF4-FFF2-40B4-BE49-F238E27FC236}">
                <a16:creationId xmlns:a16="http://schemas.microsoft.com/office/drawing/2014/main" id="{D7740FC5-9CEE-487E-B512-3B73C497E047}"/>
              </a:ext>
            </a:extLst>
          </p:cNvPr>
          <p:cNvSpPr/>
          <p:nvPr/>
        </p:nvSpPr>
        <p:spPr bwMode="auto">
          <a:xfrm>
            <a:off x="9850110" y="1554791"/>
            <a:ext cx="1903430" cy="792260"/>
          </a:xfrm>
          <a:prstGeom prst="rect">
            <a:avLst/>
          </a:prstGeom>
          <a:noFill/>
          <a:ln w="12700" cap="flat" cmpd="sng" algn="ctr">
            <a:noFill/>
            <a:prstDash val="solid"/>
            <a:round/>
            <a:headEnd type="none" w="sm" len="sm"/>
            <a:tailEnd type="none" w="sm" len="sm"/>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fontAlgn="base">
              <a:spcBef>
                <a:spcPct val="0"/>
              </a:spcBef>
              <a:spcAft>
                <a:spcPct val="0"/>
              </a:spcAft>
            </a:pPr>
            <a:r>
              <a:rPr lang="en-US" sz="1600" dirty="0" smtClean="0">
                <a:solidFill>
                  <a:srgbClr val="505150">
                    <a:lumMod val="60000"/>
                    <a:lumOff val="40000"/>
                  </a:srgbClr>
                </a:solidFill>
                <a:ea typeface="ＭＳ Ｐゴシック" pitchFamily="34" charset="-128"/>
              </a:rPr>
              <a:t>New Airline Company</a:t>
            </a:r>
            <a:endParaRPr lang="en-US" sz="1600" dirty="0">
              <a:solidFill>
                <a:srgbClr val="505150">
                  <a:lumMod val="60000"/>
                  <a:lumOff val="40000"/>
                </a:srgbClr>
              </a:solidFill>
              <a:ea typeface="ＭＳ Ｐゴシック" pitchFamily="34" charset="-128"/>
            </a:endParaRPr>
          </a:p>
        </p:txBody>
      </p:sp>
      <p:sp>
        <p:nvSpPr>
          <p:cNvPr id="66" name="Rectangle 65">
            <a:extLst>
              <a:ext uri="{FF2B5EF4-FFF2-40B4-BE49-F238E27FC236}">
                <a16:creationId xmlns:a16="http://schemas.microsoft.com/office/drawing/2014/main" id="{71ECEDEF-E9D0-47E4-B684-EA2300AD2179}"/>
              </a:ext>
            </a:extLst>
          </p:cNvPr>
          <p:cNvSpPr/>
          <p:nvPr/>
        </p:nvSpPr>
        <p:spPr bwMode="auto">
          <a:xfrm>
            <a:off x="9850110" y="2566335"/>
            <a:ext cx="1903430" cy="464972"/>
          </a:xfrm>
          <a:prstGeom prst="rect">
            <a:avLst/>
          </a:prstGeom>
          <a:noFill/>
          <a:ln w="12700" cap="flat" cmpd="sng" algn="ctr">
            <a:noFill/>
            <a:prstDash val="solid"/>
            <a:round/>
            <a:headEnd type="none" w="sm" len="sm"/>
            <a:tailEnd type="none" w="sm" len="sm"/>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fontAlgn="base">
              <a:spcBef>
                <a:spcPct val="0"/>
              </a:spcBef>
              <a:spcAft>
                <a:spcPct val="0"/>
              </a:spcAft>
            </a:pPr>
            <a:r>
              <a:rPr lang="en-US" sz="1600" dirty="0" smtClean="0">
                <a:solidFill>
                  <a:srgbClr val="505150">
                    <a:lumMod val="60000"/>
                    <a:lumOff val="40000"/>
                  </a:srgbClr>
                </a:solidFill>
                <a:ea typeface="ＭＳ Ｐゴシック" pitchFamily="34" charset="-128"/>
              </a:rPr>
              <a:t>Trip </a:t>
            </a:r>
            <a:r>
              <a:rPr lang="en-US" sz="1600" dirty="0" smtClean="0">
                <a:solidFill>
                  <a:srgbClr val="505150">
                    <a:lumMod val="60000"/>
                    <a:lumOff val="40000"/>
                  </a:srgbClr>
                </a:solidFill>
                <a:ea typeface="ＭＳ Ｐゴシック" pitchFamily="34" charset="-128"/>
              </a:rPr>
              <a:t>Advisor</a:t>
            </a:r>
            <a:endParaRPr lang="en-US" sz="1600" dirty="0">
              <a:solidFill>
                <a:srgbClr val="505150">
                  <a:lumMod val="60000"/>
                  <a:lumOff val="40000"/>
                </a:srgbClr>
              </a:solidFill>
              <a:ea typeface="ＭＳ Ｐゴシック" pitchFamily="34" charset="-128"/>
            </a:endParaRPr>
          </a:p>
        </p:txBody>
      </p:sp>
      <p:sp>
        <p:nvSpPr>
          <p:cNvPr id="67" name="Rectangle 66">
            <a:extLst>
              <a:ext uri="{FF2B5EF4-FFF2-40B4-BE49-F238E27FC236}">
                <a16:creationId xmlns:a16="http://schemas.microsoft.com/office/drawing/2014/main" id="{71ECEDEF-E9D0-47E4-B684-EA2300AD2179}"/>
              </a:ext>
            </a:extLst>
          </p:cNvPr>
          <p:cNvSpPr/>
          <p:nvPr/>
        </p:nvSpPr>
        <p:spPr bwMode="auto">
          <a:xfrm>
            <a:off x="9850109" y="3194783"/>
            <a:ext cx="1903430" cy="792260"/>
          </a:xfrm>
          <a:prstGeom prst="rect">
            <a:avLst/>
          </a:prstGeom>
          <a:noFill/>
          <a:ln w="12700" cap="flat" cmpd="sng" algn="ctr">
            <a:noFill/>
            <a:prstDash val="solid"/>
            <a:round/>
            <a:headEnd type="none" w="sm" len="sm"/>
            <a:tailEnd type="none" w="sm" len="sm"/>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fontAlgn="base">
              <a:spcBef>
                <a:spcPct val="0"/>
              </a:spcBef>
              <a:spcAft>
                <a:spcPct val="0"/>
              </a:spcAft>
            </a:pPr>
            <a:r>
              <a:rPr lang="en-US" sz="1600" dirty="0" smtClean="0">
                <a:solidFill>
                  <a:srgbClr val="505150">
                    <a:lumMod val="60000"/>
                    <a:lumOff val="40000"/>
                  </a:srgbClr>
                </a:solidFill>
                <a:ea typeface="ＭＳ Ｐゴシック" pitchFamily="34" charset="-128"/>
              </a:rPr>
              <a:t>You</a:t>
            </a:r>
            <a:endParaRPr lang="en-US" sz="1600" dirty="0">
              <a:solidFill>
                <a:srgbClr val="505150">
                  <a:lumMod val="60000"/>
                  <a:lumOff val="40000"/>
                </a:srgbClr>
              </a:solidFill>
              <a:ea typeface="ＭＳ Ｐゴシック" pitchFamily="34" charset="-128"/>
            </a:endParaRPr>
          </a:p>
        </p:txBody>
      </p:sp>
      <p:sp>
        <p:nvSpPr>
          <p:cNvPr id="68" name="Rectangle 67">
            <a:extLst>
              <a:ext uri="{FF2B5EF4-FFF2-40B4-BE49-F238E27FC236}">
                <a16:creationId xmlns:a16="http://schemas.microsoft.com/office/drawing/2014/main" id="{71ECEDEF-E9D0-47E4-B684-EA2300AD2179}"/>
              </a:ext>
            </a:extLst>
          </p:cNvPr>
          <p:cNvSpPr/>
          <p:nvPr/>
        </p:nvSpPr>
        <p:spPr bwMode="auto">
          <a:xfrm>
            <a:off x="9850109" y="3978238"/>
            <a:ext cx="2061304" cy="792260"/>
          </a:xfrm>
          <a:prstGeom prst="rect">
            <a:avLst/>
          </a:prstGeom>
          <a:noFill/>
          <a:ln w="12700" cap="flat" cmpd="sng" algn="ctr">
            <a:noFill/>
            <a:prstDash val="solid"/>
            <a:round/>
            <a:headEnd type="none" w="sm" len="sm"/>
            <a:tailEnd type="none" w="sm" len="sm"/>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fontAlgn="base">
              <a:spcBef>
                <a:spcPct val="0"/>
              </a:spcBef>
              <a:spcAft>
                <a:spcPct val="0"/>
              </a:spcAft>
            </a:pPr>
            <a:r>
              <a:rPr lang="en-US" sz="1600" dirty="0" smtClean="0">
                <a:solidFill>
                  <a:srgbClr val="505150">
                    <a:lumMod val="60000"/>
                    <a:lumOff val="40000"/>
                  </a:srgbClr>
                </a:solidFill>
                <a:ea typeface="ＭＳ Ｐゴシック" pitchFamily="34" charset="-128"/>
              </a:rPr>
              <a:t>Tools : PC, Python &amp; open sources libraries</a:t>
            </a:r>
            <a:endParaRPr lang="en-US" sz="1600" dirty="0">
              <a:solidFill>
                <a:srgbClr val="505150">
                  <a:lumMod val="60000"/>
                  <a:lumOff val="40000"/>
                </a:srgbClr>
              </a:solidFill>
              <a:ea typeface="ＭＳ Ｐゴシック" pitchFamily="34" charset="-128"/>
            </a:endParaRPr>
          </a:p>
        </p:txBody>
      </p:sp>
      <p:sp>
        <p:nvSpPr>
          <p:cNvPr id="69" name="Rectangle 68"/>
          <p:cNvSpPr/>
          <p:nvPr/>
        </p:nvSpPr>
        <p:spPr>
          <a:xfrm>
            <a:off x="9850109" y="4856891"/>
            <a:ext cx="2061304" cy="584775"/>
          </a:xfrm>
          <a:prstGeom prst="rect">
            <a:avLst/>
          </a:prstGeom>
          <a:noFill/>
          <a:ln w="12700" cap="flat" cmpd="sng" algn="ctr">
            <a:no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fontAlgn="base">
              <a:spcBef>
                <a:spcPct val="0"/>
              </a:spcBef>
              <a:spcAft>
                <a:spcPct val="0"/>
              </a:spcAft>
            </a:pPr>
            <a:r>
              <a:rPr lang="en-US" sz="1600" dirty="0">
                <a:solidFill>
                  <a:srgbClr val="505150">
                    <a:lumMod val="60000"/>
                    <a:lumOff val="40000"/>
                  </a:srgbClr>
                </a:solidFill>
                <a:ea typeface="ＭＳ Ｐゴシック" pitchFamily="34" charset="-128"/>
              </a:rPr>
              <a:t>Infrastructure &amp; Dashboarding</a:t>
            </a:r>
            <a:endParaRPr lang="en-US" sz="1600" dirty="0">
              <a:solidFill>
                <a:srgbClr val="505150">
                  <a:lumMod val="60000"/>
                  <a:lumOff val="40000"/>
                </a:srgbClr>
              </a:solidFill>
              <a:ea typeface="ＭＳ Ｐゴシック" pitchFamily="34" charset="-128"/>
            </a:endParaRPr>
          </a:p>
        </p:txBody>
      </p:sp>
      <p:cxnSp>
        <p:nvCxnSpPr>
          <p:cNvPr id="71" name="Connecteur droit 70"/>
          <p:cNvCxnSpPr/>
          <p:nvPr/>
        </p:nvCxnSpPr>
        <p:spPr>
          <a:xfrm>
            <a:off x="9813474" y="1603778"/>
            <a:ext cx="16329" cy="3807906"/>
          </a:xfrm>
          <a:prstGeom prst="line">
            <a:avLst/>
          </a:prstGeom>
          <a:ln w="127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9922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p:bldP spid="66" grpId="0"/>
      <p:bldP spid="67" grpId="0"/>
      <p:bldP spid="68" grpId="0"/>
      <p:bldP spid="6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fld id="{64EFF315-FA4E-4084-ACCF-A94C350B883E}" type="slidenum">
              <a:rPr lang="en-US" smtClean="0"/>
              <a:pPr/>
              <a:t>15</a:t>
            </a:fld>
            <a:endParaRPr lang="en-US" dirty="0"/>
          </a:p>
        </p:txBody>
      </p:sp>
      <p:sp>
        <p:nvSpPr>
          <p:cNvPr id="5" name="Text Placeholder 4"/>
          <p:cNvSpPr>
            <a:spLocks noGrp="1"/>
          </p:cNvSpPr>
          <p:nvPr>
            <p:ph type="body" sz="quarter" idx="14"/>
          </p:nvPr>
        </p:nvSpPr>
        <p:spPr/>
        <p:txBody>
          <a:bodyPr/>
          <a:lstStyle/>
          <a:p>
            <a:r>
              <a:rPr lang="fr-FR" dirty="0"/>
              <a:t>Our use </a:t>
            </a:r>
            <a:r>
              <a:rPr lang="fr-FR" dirty="0" smtClean="0"/>
              <a:t>case</a:t>
            </a:r>
            <a:endParaRPr lang="en-GB" dirty="0"/>
          </a:p>
          <a:p>
            <a:endParaRPr lang="en-GB" dirty="0"/>
          </a:p>
        </p:txBody>
      </p:sp>
      <p:sp>
        <p:nvSpPr>
          <p:cNvPr id="6" name="Footer Placeholder 5"/>
          <p:cNvSpPr>
            <a:spLocks noGrp="1"/>
          </p:cNvSpPr>
          <p:nvPr>
            <p:ph type="ftr" sz="quarter" idx="3"/>
          </p:nvPr>
        </p:nvSpPr>
        <p:spPr/>
        <p:txBody>
          <a:bodyPr/>
          <a:lstStyle/>
          <a:p>
            <a:r>
              <a:rPr lang="en-US" dirty="0" smtClean="0"/>
              <a:t>INSA Text mining </a:t>
            </a:r>
            <a:r>
              <a:rPr lang="en-US" dirty="0"/>
              <a:t>|  </a:t>
            </a:r>
            <a:r>
              <a:rPr lang="en-US" dirty="0" smtClean="0"/>
              <a:t>© </a:t>
            </a:r>
            <a:r>
              <a:rPr lang="en-US" dirty="0" err="1" smtClean="0"/>
              <a:t>Expleo</a:t>
            </a:r>
            <a:r>
              <a:rPr lang="en-US" dirty="0" smtClean="0"/>
              <a:t>  |  Internal  |  Version 1.0  </a:t>
            </a:r>
            <a:endParaRPr lang="en-US" dirty="0"/>
          </a:p>
        </p:txBody>
      </p:sp>
      <p:sp>
        <p:nvSpPr>
          <p:cNvPr id="20" name="Title 1"/>
          <p:cNvSpPr txBox="1">
            <a:spLocks/>
          </p:cNvSpPr>
          <p:nvPr/>
        </p:nvSpPr>
        <p:spPr>
          <a:xfrm>
            <a:off x="982263" y="531109"/>
            <a:ext cx="10922400" cy="577683"/>
          </a:xfrm>
          <a:prstGeom prst="rect">
            <a:avLst/>
          </a:prstGeom>
        </p:spPr>
        <p:txBody>
          <a:bodyPr vert="horz" lIns="0" tIns="0" rIns="0" bIns="0" rtlCol="0" anchor="t">
            <a:noAutofit/>
          </a:bodyPr>
          <a:lstStyle>
            <a:lvl1pPr algn="l" defTabSz="914400" rtl="0" eaLnBrk="1" latinLnBrk="0" hangingPunct="1">
              <a:lnSpc>
                <a:spcPct val="100000"/>
              </a:lnSpc>
              <a:spcBef>
                <a:spcPct val="0"/>
              </a:spcBef>
              <a:buNone/>
              <a:defRPr sz="3400" b="1" kern="1200" baseline="0">
                <a:solidFill>
                  <a:schemeClr val="accent1"/>
                </a:solidFill>
                <a:latin typeface="+mj-lt"/>
                <a:ea typeface="+mj-ea"/>
                <a:cs typeface="+mj-cs"/>
              </a:defRPr>
            </a:lvl1pPr>
          </a:lstStyle>
          <a:p>
            <a:r>
              <a:rPr lang="en-GB" dirty="0" smtClean="0"/>
              <a:t>Data</a:t>
            </a:r>
            <a:endParaRPr lang="en-GB" dirty="0"/>
          </a:p>
        </p:txBody>
      </p:sp>
      <p:sp>
        <p:nvSpPr>
          <p:cNvPr id="9" name="Content Placeholder 5">
            <a:extLst>
              <a:ext uri="{FF2B5EF4-FFF2-40B4-BE49-F238E27FC236}">
                <a16:creationId xmlns:a16="http://schemas.microsoft.com/office/drawing/2014/main" id="{DFCA02D7-4093-4245-AAA3-6E51F487EAC0}"/>
              </a:ext>
            </a:extLst>
          </p:cNvPr>
          <p:cNvSpPr txBox="1">
            <a:spLocks/>
          </p:cNvSpPr>
          <p:nvPr/>
        </p:nvSpPr>
        <p:spPr bwMode="auto">
          <a:xfrm>
            <a:off x="807503" y="1612215"/>
            <a:ext cx="4686197" cy="563969"/>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lvl1pPr marL="0" indent="0" algn="l" defTabSz="342900" rtl="0" eaLnBrk="1" fontAlgn="base" hangingPunct="1">
              <a:spcBef>
                <a:spcPts val="0"/>
              </a:spcBef>
              <a:spcAft>
                <a:spcPts val="150"/>
              </a:spcAft>
              <a:buClr>
                <a:schemeClr val="bg2"/>
              </a:buClr>
              <a:buSzPct val="110000"/>
              <a:buFontTx/>
              <a:buNone/>
              <a:defRPr sz="1350" b="1" kern="1200">
                <a:solidFill>
                  <a:schemeClr val="tx1"/>
                </a:solidFill>
                <a:latin typeface="Arial"/>
                <a:ea typeface="ＭＳ Ｐゴシック" charset="-128"/>
                <a:cs typeface="Arial"/>
              </a:defRPr>
            </a:lvl1pPr>
            <a:lvl2pPr marL="342900" indent="-171450" algn="l" defTabSz="342900" rtl="0" eaLnBrk="1" fontAlgn="base" hangingPunct="1">
              <a:spcBef>
                <a:spcPts val="0"/>
              </a:spcBef>
              <a:spcAft>
                <a:spcPts val="150"/>
              </a:spcAft>
              <a:buClr>
                <a:schemeClr val="bg2"/>
              </a:buClr>
              <a:buSzPct val="80000"/>
              <a:buFont typeface="Wingdings" charset="2"/>
              <a:buChar char="§"/>
              <a:defRPr sz="1200" kern="1200">
                <a:solidFill>
                  <a:schemeClr val="tx1"/>
                </a:solidFill>
                <a:latin typeface="Arial"/>
                <a:ea typeface="ＭＳ Ｐゴシック" charset="-128"/>
                <a:cs typeface="Arial"/>
              </a:defRPr>
            </a:lvl2pPr>
            <a:lvl3pPr marL="514350" indent="-171450" algn="l" defTabSz="342900" rtl="0" eaLnBrk="1" fontAlgn="base" hangingPunct="1">
              <a:spcBef>
                <a:spcPts val="0"/>
              </a:spcBef>
              <a:spcAft>
                <a:spcPts val="150"/>
              </a:spcAft>
              <a:buClr>
                <a:schemeClr val="bg2"/>
              </a:buClr>
              <a:buFont typeface="Arial" pitchFamily="34" charset="0"/>
              <a:buChar char="–"/>
              <a:defRPr sz="900" kern="1200">
                <a:solidFill>
                  <a:schemeClr val="tx1"/>
                </a:solidFill>
                <a:latin typeface="Arial"/>
                <a:ea typeface="ＭＳ Ｐゴシック" charset="-128"/>
                <a:cs typeface="Arial"/>
              </a:defRPr>
            </a:lvl3pPr>
            <a:lvl4pPr marL="685800" indent="-171450" algn="l" defTabSz="342900" rtl="0" eaLnBrk="1" fontAlgn="base" hangingPunct="1">
              <a:spcBef>
                <a:spcPts val="0"/>
              </a:spcBef>
              <a:spcAft>
                <a:spcPts val="150"/>
              </a:spcAft>
              <a:buClr>
                <a:schemeClr val="bg2"/>
              </a:buClr>
              <a:buFont typeface="Arial" charset="0"/>
              <a:buChar char="•"/>
              <a:defRPr sz="750" kern="1200">
                <a:solidFill>
                  <a:schemeClr val="tx1"/>
                </a:solidFill>
                <a:latin typeface="Arial"/>
                <a:ea typeface="ＭＳ Ｐゴシック" charset="-128"/>
                <a:cs typeface="Arial"/>
              </a:defRPr>
            </a:lvl4pPr>
            <a:lvl5pPr marL="857250" indent="-171450" algn="l" defTabSz="342900" rtl="0" eaLnBrk="1" fontAlgn="base" hangingPunct="1">
              <a:spcBef>
                <a:spcPts val="0"/>
              </a:spcBef>
              <a:spcAft>
                <a:spcPts val="150"/>
              </a:spcAft>
              <a:buClr>
                <a:schemeClr val="bg2"/>
              </a:buClr>
              <a:buFont typeface="Arial" charset="0"/>
              <a:buChar char="•"/>
              <a:defRPr sz="750" kern="1200">
                <a:solidFill>
                  <a:schemeClr val="tx1"/>
                </a:solidFill>
                <a:latin typeface="Arial"/>
                <a:ea typeface="ＭＳ Ｐゴシック" charset="-128"/>
                <a:cs typeface="Arial"/>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a:lstStyle>
          <a:p>
            <a:pPr marL="228600" lvl="0" indent="-228600" defTabSz="457200" eaLnBrk="0" hangingPunct="0">
              <a:spcBef>
                <a:spcPct val="0"/>
              </a:spcBef>
              <a:spcAft>
                <a:spcPts val="400"/>
              </a:spcAft>
              <a:buClrTx/>
              <a:buSzPct val="100000"/>
              <a:buFont typeface="Arial" panose="020B0604020202020204" pitchFamily="34" charset="0"/>
              <a:buChar char="•"/>
            </a:pPr>
            <a:r>
              <a:rPr lang="en-GB" sz="1600" b="0" dirty="0">
                <a:solidFill>
                  <a:srgbClr val="505150"/>
                </a:solidFill>
                <a:latin typeface="+mj-lt"/>
                <a:ea typeface="ＭＳ Ｐゴシック" pitchFamily="34" charset="-128"/>
                <a:cs typeface="+mn-cs"/>
              </a:rPr>
              <a:t>HTML is a page containing </a:t>
            </a:r>
            <a:r>
              <a:rPr lang="en-GB" sz="1600" b="0" dirty="0">
                <a:solidFill>
                  <a:srgbClr val="009AC7"/>
                </a:solidFill>
                <a:latin typeface="+mj-lt"/>
                <a:ea typeface="ＭＳ Ｐゴシック" pitchFamily="34" charset="-128"/>
                <a:cs typeface="+mn-cs"/>
              </a:rPr>
              <a:t>text arranged into elements, which have attributes</a:t>
            </a:r>
            <a:r>
              <a:rPr lang="en-GB" sz="1600" b="0" dirty="0">
                <a:solidFill>
                  <a:srgbClr val="505150"/>
                </a:solidFill>
                <a:latin typeface="+mj-lt"/>
                <a:ea typeface="ＭＳ Ｐゴシック" pitchFamily="34" charset="-128"/>
                <a:cs typeface="+mn-cs"/>
              </a:rPr>
              <a:t> </a:t>
            </a:r>
          </a:p>
        </p:txBody>
      </p:sp>
      <p:cxnSp>
        <p:nvCxnSpPr>
          <p:cNvPr id="10" name="Straight Connector 8">
            <a:extLst>
              <a:ext uri="{FF2B5EF4-FFF2-40B4-BE49-F238E27FC236}">
                <a16:creationId xmlns:a16="http://schemas.microsoft.com/office/drawing/2014/main" id="{17EEB2EA-780E-4355-8AB7-54AB175CDE1F}"/>
              </a:ext>
            </a:extLst>
          </p:cNvPr>
          <p:cNvCxnSpPr/>
          <p:nvPr/>
        </p:nvCxnSpPr>
        <p:spPr>
          <a:xfrm>
            <a:off x="1902059" y="2341800"/>
            <a:ext cx="2497085" cy="0"/>
          </a:xfrm>
          <a:prstGeom prst="line">
            <a:avLst/>
          </a:prstGeom>
          <a:noFill/>
          <a:ln w="57150" cap="flat" cmpd="sng" algn="ctr">
            <a:solidFill>
              <a:srgbClr val="009AC7">
                <a:lumMod val="60000"/>
                <a:lumOff val="40000"/>
              </a:srgbClr>
            </a:solidFill>
            <a:prstDash val="solid"/>
          </a:ln>
          <a:effectLst/>
        </p:spPr>
      </p:cxnSp>
      <p:sp>
        <p:nvSpPr>
          <p:cNvPr id="11" name="Content Placeholder 5">
            <a:extLst>
              <a:ext uri="{FF2B5EF4-FFF2-40B4-BE49-F238E27FC236}">
                <a16:creationId xmlns:a16="http://schemas.microsoft.com/office/drawing/2014/main" id="{B6C58543-6E60-4C8F-9B5D-F84BB70B315E}"/>
              </a:ext>
            </a:extLst>
          </p:cNvPr>
          <p:cNvSpPr txBox="1">
            <a:spLocks/>
          </p:cNvSpPr>
          <p:nvPr/>
        </p:nvSpPr>
        <p:spPr>
          <a:xfrm>
            <a:off x="6339634" y="956094"/>
            <a:ext cx="5824539" cy="682624"/>
          </a:xfrm>
          <a:prstGeom prst="rect">
            <a:avLst/>
          </a:prstGeom>
        </p:spPr>
        <p:txBody>
          <a:bodyPr anchor="ctr"/>
          <a:lstStyle>
            <a:lvl1pPr marL="263525" indent="-263525" algn="l" rtl="0" eaLnBrk="0" fontAlgn="base" hangingPunct="0">
              <a:spcBef>
                <a:spcPts val="300"/>
              </a:spcBef>
              <a:spcAft>
                <a:spcPts val="300"/>
              </a:spcAft>
              <a:buClr>
                <a:schemeClr val="accent2"/>
              </a:buClr>
              <a:buSzPct val="120000"/>
              <a:buFont typeface="Wingdings" pitchFamily="2" charset="2"/>
              <a:buChar char="§"/>
              <a:defRPr sz="1400" kern="1200">
                <a:solidFill>
                  <a:srgbClr val="262626"/>
                </a:solidFill>
                <a:latin typeface="Calibri" pitchFamily="34" charset="0"/>
                <a:ea typeface="Calibri" pitchFamily="34" charset="0"/>
                <a:cs typeface="Calibri" pitchFamily="34" charset="0"/>
              </a:defRPr>
            </a:lvl1pPr>
            <a:lvl2pPr marL="538163" indent="-266700" algn="l" rtl="0" eaLnBrk="0" fontAlgn="base" hangingPunct="0">
              <a:spcBef>
                <a:spcPts val="300"/>
              </a:spcBef>
              <a:spcAft>
                <a:spcPts val="300"/>
              </a:spcAft>
              <a:buClr>
                <a:schemeClr val="tx2"/>
              </a:buClr>
              <a:buFont typeface="Arial" pitchFamily="34" charset="0"/>
              <a:buChar char="–"/>
              <a:defRPr sz="1200" kern="1200">
                <a:solidFill>
                  <a:srgbClr val="262626"/>
                </a:solidFill>
                <a:latin typeface="Calibri" pitchFamily="34" charset="0"/>
                <a:ea typeface="Calibri" pitchFamily="34" charset="0"/>
                <a:cs typeface="Calibri" pitchFamily="34" charset="0"/>
              </a:defRPr>
            </a:lvl2pPr>
            <a:lvl3pPr marL="712788" indent="-180975" algn="l" rtl="0" eaLnBrk="0" fontAlgn="base" hangingPunct="0">
              <a:spcBef>
                <a:spcPts val="300"/>
              </a:spcBef>
              <a:spcAft>
                <a:spcPts val="300"/>
              </a:spcAft>
              <a:buFont typeface="Arial" pitchFamily="34" charset="0"/>
              <a:buChar char="•"/>
              <a:defRPr sz="1100" kern="1200">
                <a:solidFill>
                  <a:srgbClr val="262626"/>
                </a:solidFill>
                <a:latin typeface="Calibri" pitchFamily="34" charset="0"/>
                <a:ea typeface="Calibri" pitchFamily="34" charset="0"/>
                <a:cs typeface="Calibri" pitchFamily="34" charset="0"/>
              </a:defRPr>
            </a:lvl3pPr>
            <a:lvl4pPr marL="893763" indent="-180975" algn="l" rtl="0" eaLnBrk="0" fontAlgn="base" hangingPunct="0">
              <a:spcBef>
                <a:spcPts val="300"/>
              </a:spcBef>
              <a:spcAft>
                <a:spcPts val="300"/>
              </a:spcAft>
              <a:buFont typeface="Arial" pitchFamily="34" charset="0"/>
              <a:buChar char="–"/>
              <a:defRPr sz="1000" kern="1200">
                <a:solidFill>
                  <a:srgbClr val="262626"/>
                </a:solidFill>
                <a:latin typeface="Calibri" pitchFamily="34" charset="0"/>
                <a:ea typeface="Calibri" pitchFamily="34" charset="0"/>
                <a:cs typeface="Calibri" pitchFamily="34" charset="0"/>
              </a:defRPr>
            </a:lvl4pPr>
            <a:lvl5pPr marL="1165225" indent="-271463" algn="l" rtl="0" eaLnBrk="0" fontAlgn="base" hangingPunct="0">
              <a:spcBef>
                <a:spcPts val="300"/>
              </a:spcBef>
              <a:spcAft>
                <a:spcPts val="300"/>
              </a:spcAft>
              <a:buFont typeface="Arial" pitchFamily="34" charset="0"/>
              <a:buChar char="»"/>
              <a:defRPr sz="1000" kern="1200">
                <a:solidFill>
                  <a:srgbClr val="262626"/>
                </a:solidFill>
                <a:latin typeface="Calibri" pitchFamily="34" charset="0"/>
                <a:ea typeface="Calibri" pitchFamily="34" charset="0"/>
                <a:cs typeface="Calibri"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Clr>
                <a:srgbClr val="8DC63F"/>
              </a:buClr>
              <a:buFont typeface="Wingdings" pitchFamily="2" charset="2"/>
              <a:buNone/>
            </a:pPr>
            <a:r>
              <a:rPr lang="en-GB" sz="2400" b="1" dirty="0" err="1">
                <a:solidFill>
                  <a:schemeClr val="accent1"/>
                </a:solidFill>
                <a:latin typeface="+mj-lt"/>
              </a:rPr>
              <a:t>Scrapy</a:t>
            </a:r>
            <a:r>
              <a:rPr lang="en-GB" sz="2400" b="1" dirty="0">
                <a:solidFill>
                  <a:schemeClr val="accent1"/>
                </a:solidFill>
                <a:latin typeface="+mj-lt"/>
              </a:rPr>
              <a:t> Package on python</a:t>
            </a:r>
          </a:p>
        </p:txBody>
      </p:sp>
      <p:sp>
        <p:nvSpPr>
          <p:cNvPr id="12" name="Content Placeholder 5">
            <a:extLst>
              <a:ext uri="{FF2B5EF4-FFF2-40B4-BE49-F238E27FC236}">
                <a16:creationId xmlns:a16="http://schemas.microsoft.com/office/drawing/2014/main" id="{C15E30FE-FAA1-4FEF-9A80-AEA61BA1A8D3}"/>
              </a:ext>
            </a:extLst>
          </p:cNvPr>
          <p:cNvSpPr txBox="1">
            <a:spLocks/>
          </p:cNvSpPr>
          <p:nvPr/>
        </p:nvSpPr>
        <p:spPr bwMode="auto">
          <a:xfrm>
            <a:off x="5830958" y="1638719"/>
            <a:ext cx="6333216" cy="981075"/>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lvl1pPr marL="0" indent="0" algn="l" defTabSz="342900" rtl="0" eaLnBrk="1" fontAlgn="base" hangingPunct="1">
              <a:spcBef>
                <a:spcPts val="0"/>
              </a:spcBef>
              <a:spcAft>
                <a:spcPts val="150"/>
              </a:spcAft>
              <a:buClr>
                <a:schemeClr val="bg2"/>
              </a:buClr>
              <a:buSzPct val="110000"/>
              <a:buFontTx/>
              <a:buNone/>
              <a:defRPr sz="1350" b="1" kern="1200">
                <a:solidFill>
                  <a:schemeClr val="tx1"/>
                </a:solidFill>
                <a:latin typeface="Arial"/>
                <a:ea typeface="ＭＳ Ｐゴシック" charset="-128"/>
                <a:cs typeface="Arial"/>
              </a:defRPr>
            </a:lvl1pPr>
            <a:lvl2pPr marL="342900" indent="-171450" algn="l" defTabSz="342900" rtl="0" eaLnBrk="1" fontAlgn="base" hangingPunct="1">
              <a:spcBef>
                <a:spcPts val="0"/>
              </a:spcBef>
              <a:spcAft>
                <a:spcPts val="150"/>
              </a:spcAft>
              <a:buClr>
                <a:schemeClr val="bg2"/>
              </a:buClr>
              <a:buSzPct val="80000"/>
              <a:buFont typeface="Wingdings" charset="2"/>
              <a:buChar char="§"/>
              <a:defRPr sz="1200" kern="1200">
                <a:solidFill>
                  <a:schemeClr val="tx1"/>
                </a:solidFill>
                <a:latin typeface="Arial"/>
                <a:ea typeface="ＭＳ Ｐゴシック" charset="-128"/>
                <a:cs typeface="Arial"/>
              </a:defRPr>
            </a:lvl2pPr>
            <a:lvl3pPr marL="514350" indent="-171450" algn="l" defTabSz="342900" rtl="0" eaLnBrk="1" fontAlgn="base" hangingPunct="1">
              <a:spcBef>
                <a:spcPts val="0"/>
              </a:spcBef>
              <a:spcAft>
                <a:spcPts val="150"/>
              </a:spcAft>
              <a:buClr>
                <a:schemeClr val="bg2"/>
              </a:buClr>
              <a:buFont typeface="Arial" pitchFamily="34" charset="0"/>
              <a:buChar char="–"/>
              <a:defRPr sz="900" kern="1200">
                <a:solidFill>
                  <a:schemeClr val="tx1"/>
                </a:solidFill>
                <a:latin typeface="Arial"/>
                <a:ea typeface="ＭＳ Ｐゴシック" charset="-128"/>
                <a:cs typeface="Arial"/>
              </a:defRPr>
            </a:lvl3pPr>
            <a:lvl4pPr marL="685800" indent="-171450" algn="l" defTabSz="342900" rtl="0" eaLnBrk="1" fontAlgn="base" hangingPunct="1">
              <a:spcBef>
                <a:spcPts val="0"/>
              </a:spcBef>
              <a:spcAft>
                <a:spcPts val="150"/>
              </a:spcAft>
              <a:buClr>
                <a:schemeClr val="bg2"/>
              </a:buClr>
              <a:buFont typeface="Arial" charset="0"/>
              <a:buChar char="•"/>
              <a:defRPr sz="750" kern="1200">
                <a:solidFill>
                  <a:schemeClr val="tx1"/>
                </a:solidFill>
                <a:latin typeface="Arial"/>
                <a:ea typeface="ＭＳ Ｐゴシック" charset="-128"/>
                <a:cs typeface="Arial"/>
              </a:defRPr>
            </a:lvl4pPr>
            <a:lvl5pPr marL="857250" indent="-171450" algn="l" defTabSz="342900" rtl="0" eaLnBrk="1" fontAlgn="base" hangingPunct="1">
              <a:spcBef>
                <a:spcPts val="0"/>
              </a:spcBef>
              <a:spcAft>
                <a:spcPts val="150"/>
              </a:spcAft>
              <a:buClr>
                <a:schemeClr val="bg2"/>
              </a:buClr>
              <a:buFont typeface="Arial" charset="0"/>
              <a:buChar char="•"/>
              <a:defRPr sz="750" kern="1200">
                <a:solidFill>
                  <a:schemeClr val="tx1"/>
                </a:solidFill>
                <a:latin typeface="Arial"/>
                <a:ea typeface="ＭＳ Ｐゴシック" charset="-128"/>
                <a:cs typeface="Arial"/>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a:lstStyle>
          <a:p>
            <a:pPr marL="228600" marR="0" lvl="0" indent="-228600" algn="l" defTabSz="457200" rtl="0" eaLnBrk="0" fontAlgn="base" latinLnBrk="0" hangingPunct="0">
              <a:lnSpc>
                <a:spcPct val="100000"/>
              </a:lnSpc>
              <a:spcBef>
                <a:spcPts val="0"/>
              </a:spcBef>
              <a:spcAft>
                <a:spcPts val="400"/>
              </a:spcAft>
              <a:buClr>
                <a:srgbClr val="009AC7"/>
              </a:buClr>
              <a:buSzPct val="100000"/>
              <a:buFont typeface="Arial" panose="020B0604020202020204" pitchFamily="34" charset="0"/>
              <a:buChar char="•"/>
              <a:tabLst/>
              <a:defRPr/>
            </a:pPr>
            <a:r>
              <a:rPr kumimoji="0" lang="en-GB" sz="1600" b="0" i="0" u="none" strike="noStrike" kern="1200" cap="none" spc="0" normalizeH="0" baseline="0" noProof="0" dirty="0">
                <a:ln>
                  <a:noFill/>
                </a:ln>
                <a:solidFill>
                  <a:srgbClr val="505150"/>
                </a:solidFill>
                <a:effectLst/>
                <a:uLnTx/>
                <a:uFillTx/>
                <a:latin typeface="+mj-lt"/>
                <a:ea typeface="ＭＳ Ｐゴシック" charset="-128"/>
                <a:cs typeface="Arial"/>
              </a:rPr>
              <a:t>In your command prompt, type:</a:t>
            </a:r>
          </a:p>
          <a:p>
            <a:pPr marL="628650" lvl="1" indent="-285750" defTabSz="457200" eaLnBrk="0" hangingPunct="0">
              <a:spcAft>
                <a:spcPts val="400"/>
              </a:spcAft>
              <a:buClr>
                <a:srgbClr val="009AC7"/>
              </a:buClr>
              <a:buSzPct val="100000"/>
              <a:buFont typeface="Arial" panose="020B0604020202020204" pitchFamily="34" charset="0"/>
              <a:buChar char="‒"/>
              <a:defRPr/>
            </a:pPr>
            <a:r>
              <a:rPr lang="en-GB" sz="1600" dirty="0">
                <a:solidFill>
                  <a:srgbClr val="505150"/>
                </a:solidFill>
                <a:latin typeface="+mj-lt"/>
              </a:rPr>
              <a:t>pip install </a:t>
            </a:r>
            <a:r>
              <a:rPr lang="en-GB" sz="1600" dirty="0" err="1">
                <a:solidFill>
                  <a:srgbClr val="505150"/>
                </a:solidFill>
                <a:latin typeface="+mj-lt"/>
              </a:rPr>
              <a:t>scrapy</a:t>
            </a:r>
            <a:endParaRPr lang="en-GB" sz="1600" dirty="0">
              <a:solidFill>
                <a:srgbClr val="505150"/>
              </a:solidFill>
              <a:latin typeface="+mj-lt"/>
            </a:endParaRPr>
          </a:p>
          <a:p>
            <a:pPr marL="228600" lvl="0" indent="-228600" defTabSz="457200" eaLnBrk="0" hangingPunct="0">
              <a:spcAft>
                <a:spcPts val="400"/>
              </a:spcAft>
              <a:buClr>
                <a:srgbClr val="009AC7"/>
              </a:buClr>
              <a:buSzPct val="100000"/>
              <a:buFont typeface="Arial" panose="020B0604020202020204" pitchFamily="34" charset="0"/>
              <a:buChar char="•"/>
              <a:defRPr/>
            </a:pPr>
            <a:r>
              <a:rPr lang="en-GB" sz="1600" b="0" dirty="0">
                <a:solidFill>
                  <a:srgbClr val="505150"/>
                </a:solidFill>
                <a:latin typeface="+mj-lt"/>
              </a:rPr>
              <a:t>Documentation : </a:t>
            </a:r>
            <a:r>
              <a:rPr lang="en-GB" sz="1600" b="0" dirty="0">
                <a:solidFill>
                  <a:srgbClr val="505150"/>
                </a:solidFill>
                <a:latin typeface="+mj-lt"/>
                <a:hlinkClick r:id="rId2"/>
              </a:rPr>
              <a:t>https://scrapy.org/</a:t>
            </a:r>
            <a:endParaRPr lang="en-GB" sz="1600" b="0" dirty="0">
              <a:solidFill>
                <a:srgbClr val="505150"/>
              </a:solidFill>
              <a:latin typeface="+mj-lt"/>
            </a:endParaRPr>
          </a:p>
        </p:txBody>
      </p:sp>
      <p:cxnSp>
        <p:nvCxnSpPr>
          <p:cNvPr id="13" name="Straight Connector 14">
            <a:extLst>
              <a:ext uri="{FF2B5EF4-FFF2-40B4-BE49-F238E27FC236}">
                <a16:creationId xmlns:a16="http://schemas.microsoft.com/office/drawing/2014/main" id="{01797042-DE11-48E5-8561-0B98E3D863B8}"/>
              </a:ext>
            </a:extLst>
          </p:cNvPr>
          <p:cNvCxnSpPr/>
          <p:nvPr/>
        </p:nvCxnSpPr>
        <p:spPr>
          <a:xfrm>
            <a:off x="8003361" y="3517423"/>
            <a:ext cx="2497085" cy="0"/>
          </a:xfrm>
          <a:prstGeom prst="line">
            <a:avLst/>
          </a:prstGeom>
          <a:noFill/>
          <a:ln w="57150" cap="flat" cmpd="sng" algn="ctr">
            <a:solidFill>
              <a:srgbClr val="009AC7">
                <a:lumMod val="60000"/>
                <a:lumOff val="40000"/>
              </a:srgbClr>
            </a:solidFill>
            <a:prstDash val="solid"/>
          </a:ln>
          <a:effectLst/>
        </p:spPr>
      </p:cxnSp>
      <p:pic>
        <p:nvPicPr>
          <p:cNvPr id="14" name="Image 13">
            <a:extLst>
              <a:ext uri="{FF2B5EF4-FFF2-40B4-BE49-F238E27FC236}">
                <a16:creationId xmlns:a16="http://schemas.microsoft.com/office/drawing/2014/main" id="{7126AB8A-7A31-458A-894E-18D1F0CA32DF}"/>
              </a:ext>
            </a:extLst>
          </p:cNvPr>
          <p:cNvPicPr>
            <a:picLocks noChangeAspect="1"/>
          </p:cNvPicPr>
          <p:nvPr/>
        </p:nvPicPr>
        <p:blipFill>
          <a:blip r:embed="rId3"/>
          <a:stretch>
            <a:fillRect/>
          </a:stretch>
        </p:blipFill>
        <p:spPr>
          <a:xfrm>
            <a:off x="5770373" y="3103361"/>
            <a:ext cx="6067425" cy="1485900"/>
          </a:xfrm>
          <a:prstGeom prst="rect">
            <a:avLst/>
          </a:prstGeom>
        </p:spPr>
      </p:pic>
      <p:pic>
        <p:nvPicPr>
          <p:cNvPr id="15" name="Image 14">
            <a:extLst>
              <a:ext uri="{FF2B5EF4-FFF2-40B4-BE49-F238E27FC236}">
                <a16:creationId xmlns:a16="http://schemas.microsoft.com/office/drawing/2014/main" id="{764BAF6F-C3CF-441E-8817-ABEC31498A86}"/>
              </a:ext>
            </a:extLst>
          </p:cNvPr>
          <p:cNvPicPr>
            <a:picLocks noChangeAspect="1"/>
          </p:cNvPicPr>
          <p:nvPr/>
        </p:nvPicPr>
        <p:blipFill rotWithShape="1">
          <a:blip r:embed="rId4"/>
          <a:srcRect r="9417"/>
          <a:stretch/>
        </p:blipFill>
        <p:spPr>
          <a:xfrm>
            <a:off x="5770373" y="5274255"/>
            <a:ext cx="6082747" cy="981075"/>
          </a:xfrm>
          <a:prstGeom prst="rect">
            <a:avLst/>
          </a:prstGeom>
        </p:spPr>
      </p:pic>
      <p:sp>
        <p:nvSpPr>
          <p:cNvPr id="16" name="Content Placeholder 5">
            <a:extLst>
              <a:ext uri="{FF2B5EF4-FFF2-40B4-BE49-F238E27FC236}">
                <a16:creationId xmlns:a16="http://schemas.microsoft.com/office/drawing/2014/main" id="{EB4AF817-AFAD-4F26-937D-789C56767AB3}"/>
              </a:ext>
            </a:extLst>
          </p:cNvPr>
          <p:cNvSpPr txBox="1">
            <a:spLocks/>
          </p:cNvSpPr>
          <p:nvPr/>
        </p:nvSpPr>
        <p:spPr bwMode="auto">
          <a:xfrm>
            <a:off x="5858784" y="2742515"/>
            <a:ext cx="6333216" cy="360846"/>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lvl1pPr marL="0" indent="0" algn="l" defTabSz="342900" rtl="0" eaLnBrk="1" fontAlgn="base" hangingPunct="1">
              <a:spcBef>
                <a:spcPts val="0"/>
              </a:spcBef>
              <a:spcAft>
                <a:spcPts val="150"/>
              </a:spcAft>
              <a:buClr>
                <a:schemeClr val="bg2"/>
              </a:buClr>
              <a:buSzPct val="110000"/>
              <a:buFontTx/>
              <a:buNone/>
              <a:defRPr sz="1350" b="1" kern="1200">
                <a:solidFill>
                  <a:schemeClr val="tx1"/>
                </a:solidFill>
                <a:latin typeface="Arial"/>
                <a:ea typeface="ＭＳ Ｐゴシック" charset="-128"/>
                <a:cs typeface="Arial"/>
              </a:defRPr>
            </a:lvl1pPr>
            <a:lvl2pPr marL="342900" indent="-171450" algn="l" defTabSz="342900" rtl="0" eaLnBrk="1" fontAlgn="base" hangingPunct="1">
              <a:spcBef>
                <a:spcPts val="0"/>
              </a:spcBef>
              <a:spcAft>
                <a:spcPts val="150"/>
              </a:spcAft>
              <a:buClr>
                <a:schemeClr val="bg2"/>
              </a:buClr>
              <a:buSzPct val="80000"/>
              <a:buFont typeface="Wingdings" charset="2"/>
              <a:buChar char="§"/>
              <a:defRPr sz="1200" kern="1200">
                <a:solidFill>
                  <a:schemeClr val="tx1"/>
                </a:solidFill>
                <a:latin typeface="Arial"/>
                <a:ea typeface="ＭＳ Ｐゴシック" charset="-128"/>
                <a:cs typeface="Arial"/>
              </a:defRPr>
            </a:lvl2pPr>
            <a:lvl3pPr marL="514350" indent="-171450" algn="l" defTabSz="342900" rtl="0" eaLnBrk="1" fontAlgn="base" hangingPunct="1">
              <a:spcBef>
                <a:spcPts val="0"/>
              </a:spcBef>
              <a:spcAft>
                <a:spcPts val="150"/>
              </a:spcAft>
              <a:buClr>
                <a:schemeClr val="bg2"/>
              </a:buClr>
              <a:buFont typeface="Arial" pitchFamily="34" charset="0"/>
              <a:buChar char="–"/>
              <a:defRPr sz="900" kern="1200">
                <a:solidFill>
                  <a:schemeClr val="tx1"/>
                </a:solidFill>
                <a:latin typeface="Arial"/>
                <a:ea typeface="ＭＳ Ｐゴシック" charset="-128"/>
                <a:cs typeface="Arial"/>
              </a:defRPr>
            </a:lvl3pPr>
            <a:lvl4pPr marL="685800" indent="-171450" algn="l" defTabSz="342900" rtl="0" eaLnBrk="1" fontAlgn="base" hangingPunct="1">
              <a:spcBef>
                <a:spcPts val="0"/>
              </a:spcBef>
              <a:spcAft>
                <a:spcPts val="150"/>
              </a:spcAft>
              <a:buClr>
                <a:schemeClr val="bg2"/>
              </a:buClr>
              <a:buFont typeface="Arial" charset="0"/>
              <a:buChar char="•"/>
              <a:defRPr sz="750" kern="1200">
                <a:solidFill>
                  <a:schemeClr val="tx1"/>
                </a:solidFill>
                <a:latin typeface="Arial"/>
                <a:ea typeface="ＭＳ Ｐゴシック" charset="-128"/>
                <a:cs typeface="Arial"/>
              </a:defRPr>
            </a:lvl4pPr>
            <a:lvl5pPr marL="857250" indent="-171450" algn="l" defTabSz="342900" rtl="0" eaLnBrk="1" fontAlgn="base" hangingPunct="1">
              <a:spcBef>
                <a:spcPts val="0"/>
              </a:spcBef>
              <a:spcAft>
                <a:spcPts val="150"/>
              </a:spcAft>
              <a:buClr>
                <a:schemeClr val="bg2"/>
              </a:buClr>
              <a:buFont typeface="Arial" charset="0"/>
              <a:buChar char="•"/>
              <a:defRPr sz="750" kern="1200">
                <a:solidFill>
                  <a:schemeClr val="tx1"/>
                </a:solidFill>
                <a:latin typeface="Arial"/>
                <a:ea typeface="ＭＳ Ｐゴシック" charset="-128"/>
                <a:cs typeface="Arial"/>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a:lstStyle>
          <a:p>
            <a:pPr marL="228600" marR="0" lvl="0" indent="-228600" defTabSz="457200" rtl="0" eaLnBrk="0" fontAlgn="base" latinLnBrk="0" hangingPunct="0">
              <a:lnSpc>
                <a:spcPct val="100000"/>
              </a:lnSpc>
              <a:spcBef>
                <a:spcPts val="0"/>
              </a:spcBef>
              <a:spcAft>
                <a:spcPts val="400"/>
              </a:spcAft>
              <a:buClr>
                <a:srgbClr val="009AC7"/>
              </a:buClr>
              <a:buSzPct val="100000"/>
              <a:buFont typeface="Arial" panose="020B0604020202020204" pitchFamily="34" charset="0"/>
              <a:buChar char="•"/>
              <a:tabLst/>
              <a:defRPr/>
            </a:pPr>
            <a:r>
              <a:rPr lang="en-GB" sz="1600" b="0" dirty="0">
                <a:solidFill>
                  <a:srgbClr val="505150"/>
                </a:solidFill>
                <a:latin typeface="+mj-lt"/>
              </a:rPr>
              <a:t>Install package, import scripts</a:t>
            </a:r>
            <a:endParaRPr kumimoji="0" lang="en-GB" sz="1600" b="0" i="0" u="none" strike="noStrike" kern="1200" cap="none" spc="0" normalizeH="0" baseline="0" noProof="0" dirty="0">
              <a:ln>
                <a:noFill/>
              </a:ln>
              <a:solidFill>
                <a:srgbClr val="505150"/>
              </a:solidFill>
              <a:effectLst/>
              <a:uLnTx/>
              <a:uFillTx/>
              <a:latin typeface="+mj-lt"/>
              <a:ea typeface="ＭＳ Ｐゴシック" charset="-128"/>
              <a:cs typeface="Arial"/>
            </a:endParaRPr>
          </a:p>
        </p:txBody>
      </p:sp>
      <p:sp>
        <p:nvSpPr>
          <p:cNvPr id="17" name="Content Placeholder 5">
            <a:extLst>
              <a:ext uri="{FF2B5EF4-FFF2-40B4-BE49-F238E27FC236}">
                <a16:creationId xmlns:a16="http://schemas.microsoft.com/office/drawing/2014/main" id="{B978B780-6C7C-4D4E-8066-3C78D3EF5D4F}"/>
              </a:ext>
            </a:extLst>
          </p:cNvPr>
          <p:cNvSpPr txBox="1">
            <a:spLocks/>
          </p:cNvSpPr>
          <p:nvPr/>
        </p:nvSpPr>
        <p:spPr bwMode="auto">
          <a:xfrm>
            <a:off x="5858784" y="4941025"/>
            <a:ext cx="6333216" cy="360846"/>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lvl1pPr marL="0" indent="0" algn="l" defTabSz="342900" rtl="0" eaLnBrk="1" fontAlgn="base" hangingPunct="1">
              <a:spcBef>
                <a:spcPts val="0"/>
              </a:spcBef>
              <a:spcAft>
                <a:spcPts val="150"/>
              </a:spcAft>
              <a:buClr>
                <a:schemeClr val="bg2"/>
              </a:buClr>
              <a:buSzPct val="110000"/>
              <a:buFontTx/>
              <a:buNone/>
              <a:defRPr sz="1350" b="1" kern="1200">
                <a:solidFill>
                  <a:schemeClr val="tx1"/>
                </a:solidFill>
                <a:latin typeface="Arial"/>
                <a:ea typeface="ＭＳ Ｐゴシック" charset="-128"/>
                <a:cs typeface="Arial"/>
              </a:defRPr>
            </a:lvl1pPr>
            <a:lvl2pPr marL="342900" indent="-171450" algn="l" defTabSz="342900" rtl="0" eaLnBrk="1" fontAlgn="base" hangingPunct="1">
              <a:spcBef>
                <a:spcPts val="0"/>
              </a:spcBef>
              <a:spcAft>
                <a:spcPts val="150"/>
              </a:spcAft>
              <a:buClr>
                <a:schemeClr val="bg2"/>
              </a:buClr>
              <a:buSzPct val="80000"/>
              <a:buFont typeface="Wingdings" charset="2"/>
              <a:buChar char="§"/>
              <a:defRPr sz="1200" kern="1200">
                <a:solidFill>
                  <a:schemeClr val="tx1"/>
                </a:solidFill>
                <a:latin typeface="Arial"/>
                <a:ea typeface="ＭＳ Ｐゴシック" charset="-128"/>
                <a:cs typeface="Arial"/>
              </a:defRPr>
            </a:lvl2pPr>
            <a:lvl3pPr marL="514350" indent="-171450" algn="l" defTabSz="342900" rtl="0" eaLnBrk="1" fontAlgn="base" hangingPunct="1">
              <a:spcBef>
                <a:spcPts val="0"/>
              </a:spcBef>
              <a:spcAft>
                <a:spcPts val="150"/>
              </a:spcAft>
              <a:buClr>
                <a:schemeClr val="bg2"/>
              </a:buClr>
              <a:buFont typeface="Arial" pitchFamily="34" charset="0"/>
              <a:buChar char="–"/>
              <a:defRPr sz="900" kern="1200">
                <a:solidFill>
                  <a:schemeClr val="tx1"/>
                </a:solidFill>
                <a:latin typeface="Arial"/>
                <a:ea typeface="ＭＳ Ｐゴシック" charset="-128"/>
                <a:cs typeface="Arial"/>
              </a:defRPr>
            </a:lvl3pPr>
            <a:lvl4pPr marL="685800" indent="-171450" algn="l" defTabSz="342900" rtl="0" eaLnBrk="1" fontAlgn="base" hangingPunct="1">
              <a:spcBef>
                <a:spcPts val="0"/>
              </a:spcBef>
              <a:spcAft>
                <a:spcPts val="150"/>
              </a:spcAft>
              <a:buClr>
                <a:schemeClr val="bg2"/>
              </a:buClr>
              <a:buFont typeface="Arial" charset="0"/>
              <a:buChar char="•"/>
              <a:defRPr sz="750" kern="1200">
                <a:solidFill>
                  <a:schemeClr val="tx1"/>
                </a:solidFill>
                <a:latin typeface="Arial"/>
                <a:ea typeface="ＭＳ Ｐゴシック" charset="-128"/>
                <a:cs typeface="Arial"/>
              </a:defRPr>
            </a:lvl4pPr>
            <a:lvl5pPr marL="857250" indent="-171450" algn="l" defTabSz="342900" rtl="0" eaLnBrk="1" fontAlgn="base" hangingPunct="1">
              <a:spcBef>
                <a:spcPts val="0"/>
              </a:spcBef>
              <a:spcAft>
                <a:spcPts val="150"/>
              </a:spcAft>
              <a:buClr>
                <a:schemeClr val="bg2"/>
              </a:buClr>
              <a:buFont typeface="Arial" charset="0"/>
              <a:buChar char="•"/>
              <a:defRPr sz="750" kern="1200">
                <a:solidFill>
                  <a:schemeClr val="tx1"/>
                </a:solidFill>
                <a:latin typeface="Arial"/>
                <a:ea typeface="ＭＳ Ｐゴシック" charset="-128"/>
                <a:cs typeface="Arial"/>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a:lstStyle>
          <a:p>
            <a:pPr marL="228600" marR="0" lvl="0" indent="-228600" defTabSz="457200" rtl="0" eaLnBrk="0" fontAlgn="base" latinLnBrk="0" hangingPunct="0">
              <a:lnSpc>
                <a:spcPct val="100000"/>
              </a:lnSpc>
              <a:spcBef>
                <a:spcPts val="0"/>
              </a:spcBef>
              <a:spcAft>
                <a:spcPts val="400"/>
              </a:spcAft>
              <a:buClr>
                <a:srgbClr val="009AC7"/>
              </a:buClr>
              <a:buSzPct val="100000"/>
              <a:buFont typeface="Arial" panose="020B0604020202020204" pitchFamily="34" charset="0"/>
              <a:buChar char="•"/>
              <a:tabLst/>
              <a:defRPr/>
            </a:pPr>
            <a:r>
              <a:rPr kumimoji="0" lang="en-GB" sz="1600" b="0" i="0" u="none" strike="noStrike" kern="1200" cap="none" spc="0" normalizeH="0" baseline="0" noProof="0" dirty="0">
                <a:ln>
                  <a:noFill/>
                </a:ln>
                <a:solidFill>
                  <a:srgbClr val="505150"/>
                </a:solidFill>
                <a:effectLst/>
                <a:uLnTx/>
                <a:uFillTx/>
                <a:latin typeface="+mj-lt"/>
                <a:ea typeface="ＭＳ Ｐゴシック" charset="-128"/>
                <a:cs typeface="Arial"/>
              </a:rPr>
              <a:t>Create the scraping loop for each reviews</a:t>
            </a:r>
          </a:p>
        </p:txBody>
      </p:sp>
      <p:pic>
        <p:nvPicPr>
          <p:cNvPr id="18" name="Image 17">
            <a:extLst>
              <a:ext uri="{FF2B5EF4-FFF2-40B4-BE49-F238E27FC236}">
                <a16:creationId xmlns:a16="http://schemas.microsoft.com/office/drawing/2014/main" id="{CDBE3528-5377-41C5-8E59-A16085BCB721}"/>
              </a:ext>
            </a:extLst>
          </p:cNvPr>
          <p:cNvPicPr>
            <a:picLocks noChangeAspect="1"/>
          </p:cNvPicPr>
          <p:nvPr/>
        </p:nvPicPr>
        <p:blipFill rotWithShape="1">
          <a:blip r:embed="rId5"/>
          <a:srcRect b="25679"/>
          <a:stretch/>
        </p:blipFill>
        <p:spPr>
          <a:xfrm>
            <a:off x="530113" y="2561165"/>
            <a:ext cx="5132216" cy="1246764"/>
          </a:xfrm>
          <a:prstGeom prst="rect">
            <a:avLst/>
          </a:prstGeom>
        </p:spPr>
      </p:pic>
      <p:sp>
        <p:nvSpPr>
          <p:cNvPr id="19" name="Content Placeholder 5">
            <a:extLst>
              <a:ext uri="{FF2B5EF4-FFF2-40B4-BE49-F238E27FC236}">
                <a16:creationId xmlns:a16="http://schemas.microsoft.com/office/drawing/2014/main" id="{74BCEBB2-0215-4207-BDEF-38F4A483E113}"/>
              </a:ext>
            </a:extLst>
          </p:cNvPr>
          <p:cNvSpPr txBox="1">
            <a:spLocks/>
          </p:cNvSpPr>
          <p:nvPr/>
        </p:nvSpPr>
        <p:spPr>
          <a:xfrm>
            <a:off x="238332" y="956094"/>
            <a:ext cx="5824539" cy="682624"/>
          </a:xfrm>
          <a:prstGeom prst="rect">
            <a:avLst/>
          </a:prstGeom>
        </p:spPr>
        <p:txBody>
          <a:bodyPr anchor="ctr"/>
          <a:lstStyle>
            <a:lvl1pPr marL="263525" indent="-263525" algn="l" rtl="0" eaLnBrk="0" fontAlgn="base" hangingPunct="0">
              <a:spcBef>
                <a:spcPts val="300"/>
              </a:spcBef>
              <a:spcAft>
                <a:spcPts val="300"/>
              </a:spcAft>
              <a:buClr>
                <a:schemeClr val="accent2"/>
              </a:buClr>
              <a:buSzPct val="120000"/>
              <a:buFont typeface="Wingdings" pitchFamily="2" charset="2"/>
              <a:buChar char="§"/>
              <a:defRPr sz="1400" kern="1200">
                <a:solidFill>
                  <a:srgbClr val="262626"/>
                </a:solidFill>
                <a:latin typeface="Calibri" pitchFamily="34" charset="0"/>
                <a:ea typeface="Calibri" pitchFamily="34" charset="0"/>
                <a:cs typeface="Calibri" pitchFamily="34" charset="0"/>
              </a:defRPr>
            </a:lvl1pPr>
            <a:lvl2pPr marL="538163" indent="-266700" algn="l" rtl="0" eaLnBrk="0" fontAlgn="base" hangingPunct="0">
              <a:spcBef>
                <a:spcPts val="300"/>
              </a:spcBef>
              <a:spcAft>
                <a:spcPts val="300"/>
              </a:spcAft>
              <a:buClr>
                <a:schemeClr val="tx2"/>
              </a:buClr>
              <a:buFont typeface="Arial" pitchFamily="34" charset="0"/>
              <a:buChar char="–"/>
              <a:defRPr sz="1200" kern="1200">
                <a:solidFill>
                  <a:srgbClr val="262626"/>
                </a:solidFill>
                <a:latin typeface="Calibri" pitchFamily="34" charset="0"/>
                <a:ea typeface="Calibri" pitchFamily="34" charset="0"/>
                <a:cs typeface="Calibri" pitchFamily="34" charset="0"/>
              </a:defRPr>
            </a:lvl2pPr>
            <a:lvl3pPr marL="712788" indent="-180975" algn="l" rtl="0" eaLnBrk="0" fontAlgn="base" hangingPunct="0">
              <a:spcBef>
                <a:spcPts val="300"/>
              </a:spcBef>
              <a:spcAft>
                <a:spcPts val="300"/>
              </a:spcAft>
              <a:buFont typeface="Arial" pitchFamily="34" charset="0"/>
              <a:buChar char="•"/>
              <a:defRPr sz="1100" kern="1200">
                <a:solidFill>
                  <a:srgbClr val="262626"/>
                </a:solidFill>
                <a:latin typeface="Calibri" pitchFamily="34" charset="0"/>
                <a:ea typeface="Calibri" pitchFamily="34" charset="0"/>
                <a:cs typeface="Calibri" pitchFamily="34" charset="0"/>
              </a:defRPr>
            </a:lvl3pPr>
            <a:lvl4pPr marL="893763" indent="-180975" algn="l" rtl="0" eaLnBrk="0" fontAlgn="base" hangingPunct="0">
              <a:spcBef>
                <a:spcPts val="300"/>
              </a:spcBef>
              <a:spcAft>
                <a:spcPts val="300"/>
              </a:spcAft>
              <a:buFont typeface="Arial" pitchFamily="34" charset="0"/>
              <a:buChar char="–"/>
              <a:defRPr sz="1000" kern="1200">
                <a:solidFill>
                  <a:srgbClr val="262626"/>
                </a:solidFill>
                <a:latin typeface="Calibri" pitchFamily="34" charset="0"/>
                <a:ea typeface="Calibri" pitchFamily="34" charset="0"/>
                <a:cs typeface="Calibri" pitchFamily="34" charset="0"/>
              </a:defRPr>
            </a:lvl4pPr>
            <a:lvl5pPr marL="1165225" indent="-271463" algn="l" rtl="0" eaLnBrk="0" fontAlgn="base" hangingPunct="0">
              <a:spcBef>
                <a:spcPts val="300"/>
              </a:spcBef>
              <a:spcAft>
                <a:spcPts val="300"/>
              </a:spcAft>
              <a:buFont typeface="Arial" pitchFamily="34" charset="0"/>
              <a:buChar char="»"/>
              <a:defRPr sz="1000" kern="1200">
                <a:solidFill>
                  <a:srgbClr val="262626"/>
                </a:solidFill>
                <a:latin typeface="Calibri" pitchFamily="34" charset="0"/>
                <a:ea typeface="Calibri" pitchFamily="34" charset="0"/>
                <a:cs typeface="Calibri"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Clr>
                <a:srgbClr val="8DC63F"/>
              </a:buClr>
              <a:buFont typeface="Wingdings" pitchFamily="2" charset="2"/>
              <a:buNone/>
            </a:pPr>
            <a:r>
              <a:rPr lang="en-GB" sz="2400" b="1" dirty="0">
                <a:solidFill>
                  <a:schemeClr val="accent1"/>
                </a:solidFill>
                <a:latin typeface="+mj-lt"/>
              </a:rPr>
              <a:t>HTML structure</a:t>
            </a:r>
          </a:p>
        </p:txBody>
      </p:sp>
      <p:sp>
        <p:nvSpPr>
          <p:cNvPr id="21" name="Triangle isocèle 20">
            <a:extLst>
              <a:ext uri="{FF2B5EF4-FFF2-40B4-BE49-F238E27FC236}">
                <a16:creationId xmlns:a16="http://schemas.microsoft.com/office/drawing/2014/main" id="{17633646-541E-4599-A591-E0FDE1DF87AD}"/>
              </a:ext>
            </a:extLst>
          </p:cNvPr>
          <p:cNvSpPr/>
          <p:nvPr/>
        </p:nvSpPr>
        <p:spPr>
          <a:xfrm rot="10800000">
            <a:off x="2811298" y="3888145"/>
            <a:ext cx="569845" cy="278295"/>
          </a:xfrm>
          <a:prstGeom prst="triangle">
            <a:avLst/>
          </a:prstGeom>
          <a:solidFill>
            <a:srgbClr val="44D5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Content Placeholder 5">
            <a:extLst>
              <a:ext uri="{FF2B5EF4-FFF2-40B4-BE49-F238E27FC236}">
                <a16:creationId xmlns:a16="http://schemas.microsoft.com/office/drawing/2014/main" id="{606671D9-4B40-4BDE-9C24-58457BF1865C}"/>
              </a:ext>
            </a:extLst>
          </p:cNvPr>
          <p:cNvSpPr txBox="1">
            <a:spLocks/>
          </p:cNvSpPr>
          <p:nvPr/>
        </p:nvSpPr>
        <p:spPr bwMode="auto">
          <a:xfrm>
            <a:off x="3604489" y="3589018"/>
            <a:ext cx="1811682" cy="544965"/>
          </a:xfrm>
          <a:prstGeom prst="rect">
            <a:avLst/>
          </a:prstGeom>
          <a:ln>
            <a:headEnd/>
            <a:tailEnd/>
          </a:ln>
        </p:spPr>
        <p:style>
          <a:lnRef idx="1">
            <a:schemeClr val="accent1"/>
          </a:lnRef>
          <a:fillRef idx="3">
            <a:schemeClr val="accent1"/>
          </a:fillRef>
          <a:effectRef idx="2">
            <a:schemeClr val="accent1"/>
          </a:effectRef>
          <a:fontRef idx="minor">
            <a:schemeClr val="lt1"/>
          </a:fontRef>
        </p:style>
        <p:txBody>
          <a:bodyPr vert="horz" wrap="square" lIns="0" tIns="0" rIns="0" bIns="0" numCol="1" anchor="ctr" anchorCtr="0" compatLnSpc="1">
            <a:prstTxWarp prst="textNoShape">
              <a:avLst/>
            </a:prstTxWarp>
          </a:bodyPr>
          <a:lstStyle>
            <a:lvl1pPr marL="0" indent="0" algn="l" defTabSz="342900" rtl="0" eaLnBrk="1" fontAlgn="base" hangingPunct="1">
              <a:spcBef>
                <a:spcPts val="0"/>
              </a:spcBef>
              <a:spcAft>
                <a:spcPts val="150"/>
              </a:spcAft>
              <a:buClr>
                <a:schemeClr val="bg2"/>
              </a:buClr>
              <a:buSzPct val="110000"/>
              <a:buFontTx/>
              <a:buNone/>
              <a:defRPr sz="1350" b="1" kern="1200">
                <a:solidFill>
                  <a:schemeClr val="tx1"/>
                </a:solidFill>
                <a:latin typeface="Arial"/>
                <a:ea typeface="ＭＳ Ｐゴシック" charset="-128"/>
                <a:cs typeface="Arial"/>
              </a:defRPr>
            </a:lvl1pPr>
            <a:lvl2pPr marL="342900" indent="-171450" algn="l" defTabSz="342900" rtl="0" eaLnBrk="1" fontAlgn="base" hangingPunct="1">
              <a:spcBef>
                <a:spcPts val="0"/>
              </a:spcBef>
              <a:spcAft>
                <a:spcPts val="150"/>
              </a:spcAft>
              <a:buClr>
                <a:schemeClr val="bg2"/>
              </a:buClr>
              <a:buSzPct val="80000"/>
              <a:buFont typeface="Wingdings" charset="2"/>
              <a:buChar char="§"/>
              <a:defRPr sz="1200" kern="1200">
                <a:solidFill>
                  <a:schemeClr val="tx1"/>
                </a:solidFill>
                <a:latin typeface="Arial"/>
                <a:ea typeface="ＭＳ Ｐゴシック" charset="-128"/>
                <a:cs typeface="Arial"/>
              </a:defRPr>
            </a:lvl2pPr>
            <a:lvl3pPr marL="514350" indent="-171450" algn="l" defTabSz="342900" rtl="0" eaLnBrk="1" fontAlgn="base" hangingPunct="1">
              <a:spcBef>
                <a:spcPts val="0"/>
              </a:spcBef>
              <a:spcAft>
                <a:spcPts val="150"/>
              </a:spcAft>
              <a:buClr>
                <a:schemeClr val="bg2"/>
              </a:buClr>
              <a:buFont typeface="Arial" pitchFamily="34" charset="0"/>
              <a:buChar char="–"/>
              <a:defRPr sz="900" kern="1200">
                <a:solidFill>
                  <a:schemeClr val="tx1"/>
                </a:solidFill>
                <a:latin typeface="Arial"/>
                <a:ea typeface="ＭＳ Ｐゴシック" charset="-128"/>
                <a:cs typeface="Arial"/>
              </a:defRPr>
            </a:lvl3pPr>
            <a:lvl4pPr marL="685800" indent="-171450" algn="l" defTabSz="342900" rtl="0" eaLnBrk="1" fontAlgn="base" hangingPunct="1">
              <a:spcBef>
                <a:spcPts val="0"/>
              </a:spcBef>
              <a:spcAft>
                <a:spcPts val="150"/>
              </a:spcAft>
              <a:buClr>
                <a:schemeClr val="bg2"/>
              </a:buClr>
              <a:buFont typeface="Arial" charset="0"/>
              <a:buChar char="•"/>
              <a:defRPr sz="750" kern="1200">
                <a:solidFill>
                  <a:schemeClr val="tx1"/>
                </a:solidFill>
                <a:latin typeface="Arial"/>
                <a:ea typeface="ＭＳ Ｐゴシック" charset="-128"/>
                <a:cs typeface="Arial"/>
              </a:defRPr>
            </a:lvl4pPr>
            <a:lvl5pPr marL="857250" indent="-171450" algn="l" defTabSz="342900" rtl="0" eaLnBrk="1" fontAlgn="base" hangingPunct="1">
              <a:spcBef>
                <a:spcPts val="0"/>
              </a:spcBef>
              <a:spcAft>
                <a:spcPts val="150"/>
              </a:spcAft>
              <a:buClr>
                <a:schemeClr val="bg2"/>
              </a:buClr>
              <a:buFont typeface="Arial" charset="0"/>
              <a:buChar char="•"/>
              <a:defRPr sz="750" kern="1200">
                <a:solidFill>
                  <a:schemeClr val="tx1"/>
                </a:solidFill>
                <a:latin typeface="Arial"/>
                <a:ea typeface="ＭＳ Ｐゴシック" charset="-128"/>
                <a:cs typeface="Arial"/>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a:lstStyle>
          <a:p>
            <a:pPr marR="0" lvl="0" algn="ctr" defTabSz="457200" rtl="0" eaLnBrk="0" fontAlgn="base" latinLnBrk="0" hangingPunct="0">
              <a:lnSpc>
                <a:spcPct val="100000"/>
              </a:lnSpc>
              <a:spcBef>
                <a:spcPts val="0"/>
              </a:spcBef>
              <a:spcAft>
                <a:spcPts val="400"/>
              </a:spcAft>
              <a:buClr>
                <a:srgbClr val="009AC7"/>
              </a:buClr>
              <a:buSzPct val="100000"/>
              <a:tabLst/>
              <a:defRPr/>
            </a:pPr>
            <a:r>
              <a:rPr lang="en-GB" sz="1600" b="0" dirty="0">
                <a:solidFill>
                  <a:schemeClr val="bg1"/>
                </a:solidFill>
                <a:latin typeface="+mj-lt"/>
              </a:rPr>
              <a:t>CTRL + MAJ + I</a:t>
            </a:r>
          </a:p>
        </p:txBody>
      </p:sp>
      <p:pic>
        <p:nvPicPr>
          <p:cNvPr id="23" name="Image 22">
            <a:extLst>
              <a:ext uri="{FF2B5EF4-FFF2-40B4-BE49-F238E27FC236}">
                <a16:creationId xmlns:a16="http://schemas.microsoft.com/office/drawing/2014/main" id="{31CFB4CE-B4AE-43BA-8025-240C62501ADA}"/>
              </a:ext>
            </a:extLst>
          </p:cNvPr>
          <p:cNvPicPr>
            <a:picLocks noChangeAspect="1"/>
          </p:cNvPicPr>
          <p:nvPr/>
        </p:nvPicPr>
        <p:blipFill>
          <a:blip r:embed="rId6"/>
          <a:stretch>
            <a:fillRect/>
          </a:stretch>
        </p:blipFill>
        <p:spPr>
          <a:xfrm>
            <a:off x="685566" y="4268434"/>
            <a:ext cx="4615303" cy="2169365"/>
          </a:xfrm>
          <a:prstGeom prst="rect">
            <a:avLst/>
          </a:prstGeom>
        </p:spPr>
      </p:pic>
    </p:spTree>
    <p:extLst>
      <p:ext uri="{BB962C8B-B14F-4D97-AF65-F5344CB8AC3E}">
        <p14:creationId xmlns:p14="http://schemas.microsoft.com/office/powerpoint/2010/main" val="64273830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fld id="{64EFF315-FA4E-4084-ACCF-A94C350B883E}" type="slidenum">
              <a:rPr lang="en-US" smtClean="0"/>
              <a:pPr/>
              <a:t>16</a:t>
            </a:fld>
            <a:endParaRPr lang="en-US" dirty="0"/>
          </a:p>
        </p:txBody>
      </p:sp>
      <p:sp>
        <p:nvSpPr>
          <p:cNvPr id="5" name="Text Placeholder 4"/>
          <p:cNvSpPr>
            <a:spLocks noGrp="1"/>
          </p:cNvSpPr>
          <p:nvPr>
            <p:ph type="body" sz="quarter" idx="14"/>
          </p:nvPr>
        </p:nvSpPr>
        <p:spPr/>
        <p:txBody>
          <a:bodyPr/>
          <a:lstStyle/>
          <a:p>
            <a:r>
              <a:rPr lang="fr-FR" dirty="0" smtClean="0"/>
              <a:t>Contents</a:t>
            </a:r>
            <a:endParaRPr lang="en-GB" dirty="0"/>
          </a:p>
          <a:p>
            <a:endParaRPr lang="en-GB" dirty="0"/>
          </a:p>
        </p:txBody>
      </p:sp>
      <p:sp>
        <p:nvSpPr>
          <p:cNvPr id="6" name="Footer Placeholder 5"/>
          <p:cNvSpPr>
            <a:spLocks noGrp="1"/>
          </p:cNvSpPr>
          <p:nvPr>
            <p:ph type="ftr" sz="quarter" idx="3"/>
          </p:nvPr>
        </p:nvSpPr>
        <p:spPr/>
        <p:txBody>
          <a:bodyPr/>
          <a:lstStyle/>
          <a:p>
            <a:r>
              <a:rPr lang="en-US" dirty="0" smtClean="0"/>
              <a:t>INSA Text mining </a:t>
            </a:r>
            <a:r>
              <a:rPr lang="en-US" dirty="0"/>
              <a:t>|  </a:t>
            </a:r>
            <a:r>
              <a:rPr lang="en-US" dirty="0" smtClean="0"/>
              <a:t>© </a:t>
            </a:r>
            <a:r>
              <a:rPr lang="en-US" dirty="0" err="1" smtClean="0"/>
              <a:t>Expleo</a:t>
            </a:r>
            <a:r>
              <a:rPr lang="en-US" dirty="0" smtClean="0"/>
              <a:t>  |  Internal  |  Version 1.0  </a:t>
            </a:r>
            <a:endParaRPr lang="en-US" dirty="0"/>
          </a:p>
        </p:txBody>
      </p:sp>
      <p:sp>
        <p:nvSpPr>
          <p:cNvPr id="20" name="Title 1"/>
          <p:cNvSpPr txBox="1">
            <a:spLocks/>
          </p:cNvSpPr>
          <p:nvPr/>
        </p:nvSpPr>
        <p:spPr>
          <a:xfrm>
            <a:off x="989013" y="793917"/>
            <a:ext cx="10922400" cy="577683"/>
          </a:xfrm>
          <a:prstGeom prst="rect">
            <a:avLst/>
          </a:prstGeom>
        </p:spPr>
        <p:txBody>
          <a:bodyPr vert="horz" lIns="0" tIns="0" rIns="0" bIns="0" rtlCol="0" anchor="t">
            <a:noAutofit/>
          </a:bodyPr>
          <a:lstStyle>
            <a:lvl1pPr algn="l" defTabSz="914400" rtl="0" eaLnBrk="1" latinLnBrk="0" hangingPunct="1">
              <a:lnSpc>
                <a:spcPct val="100000"/>
              </a:lnSpc>
              <a:spcBef>
                <a:spcPct val="0"/>
              </a:spcBef>
              <a:buNone/>
              <a:defRPr sz="3400" b="1" kern="1200" baseline="0">
                <a:solidFill>
                  <a:schemeClr val="accent1"/>
                </a:solidFill>
                <a:latin typeface="+mj-lt"/>
                <a:ea typeface="+mj-ea"/>
                <a:cs typeface="+mj-cs"/>
              </a:defRPr>
            </a:lvl1pPr>
          </a:lstStyle>
          <a:p>
            <a:r>
              <a:rPr lang="en-GB" dirty="0" smtClean="0"/>
              <a:t>Table of contents</a:t>
            </a:r>
            <a:endParaRPr lang="en-GB" dirty="0"/>
          </a:p>
        </p:txBody>
      </p:sp>
      <p:graphicFrame>
        <p:nvGraphicFramePr>
          <p:cNvPr id="2" name="Diagramme 1"/>
          <p:cNvGraphicFramePr/>
          <p:nvPr>
            <p:extLst>
              <p:ext uri="{D42A27DB-BD31-4B8C-83A1-F6EECF244321}">
                <p14:modId xmlns:p14="http://schemas.microsoft.com/office/powerpoint/2010/main" val="1078878217"/>
              </p:ext>
            </p:extLst>
          </p:nvPr>
        </p:nvGraphicFramePr>
        <p:xfrm>
          <a:off x="1756454" y="1742742"/>
          <a:ext cx="9134703" cy="454852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5440952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fld id="{64EFF315-FA4E-4084-ACCF-A94C350B883E}" type="slidenum">
              <a:rPr lang="en-US" smtClean="0"/>
              <a:pPr/>
              <a:t>17</a:t>
            </a:fld>
            <a:endParaRPr lang="en-US" dirty="0"/>
          </a:p>
        </p:txBody>
      </p:sp>
      <p:sp>
        <p:nvSpPr>
          <p:cNvPr id="5" name="Text Placeholder 4"/>
          <p:cNvSpPr>
            <a:spLocks noGrp="1"/>
          </p:cNvSpPr>
          <p:nvPr>
            <p:ph type="body" sz="quarter" idx="14"/>
          </p:nvPr>
        </p:nvSpPr>
        <p:spPr/>
        <p:txBody>
          <a:bodyPr/>
          <a:lstStyle/>
          <a:p>
            <a:r>
              <a:rPr lang="fr-FR" dirty="0" smtClean="0"/>
              <a:t>Text mining</a:t>
            </a:r>
            <a:endParaRPr lang="en-GB" dirty="0"/>
          </a:p>
          <a:p>
            <a:endParaRPr lang="en-GB" dirty="0"/>
          </a:p>
        </p:txBody>
      </p:sp>
      <p:sp>
        <p:nvSpPr>
          <p:cNvPr id="6" name="Footer Placeholder 5"/>
          <p:cNvSpPr>
            <a:spLocks noGrp="1"/>
          </p:cNvSpPr>
          <p:nvPr>
            <p:ph type="ftr" sz="quarter" idx="3"/>
          </p:nvPr>
        </p:nvSpPr>
        <p:spPr/>
        <p:txBody>
          <a:bodyPr/>
          <a:lstStyle/>
          <a:p>
            <a:r>
              <a:rPr lang="en-US" dirty="0" smtClean="0"/>
              <a:t>INSA Text mining </a:t>
            </a:r>
            <a:r>
              <a:rPr lang="en-US" dirty="0"/>
              <a:t>|  </a:t>
            </a:r>
            <a:r>
              <a:rPr lang="en-US" dirty="0" smtClean="0"/>
              <a:t>© </a:t>
            </a:r>
            <a:r>
              <a:rPr lang="en-US" dirty="0" err="1" smtClean="0"/>
              <a:t>Expleo</a:t>
            </a:r>
            <a:r>
              <a:rPr lang="en-US" dirty="0" smtClean="0"/>
              <a:t>  |  Internal  |  Version 1.0  </a:t>
            </a:r>
            <a:endParaRPr lang="en-US" dirty="0"/>
          </a:p>
        </p:txBody>
      </p:sp>
      <p:sp>
        <p:nvSpPr>
          <p:cNvPr id="20" name="Title 1"/>
          <p:cNvSpPr txBox="1">
            <a:spLocks/>
          </p:cNvSpPr>
          <p:nvPr/>
        </p:nvSpPr>
        <p:spPr>
          <a:xfrm>
            <a:off x="989013" y="793917"/>
            <a:ext cx="10922400" cy="577683"/>
          </a:xfrm>
          <a:prstGeom prst="rect">
            <a:avLst/>
          </a:prstGeom>
        </p:spPr>
        <p:txBody>
          <a:bodyPr vert="horz" lIns="0" tIns="0" rIns="0" bIns="0" rtlCol="0" anchor="t">
            <a:noAutofit/>
          </a:bodyPr>
          <a:lstStyle>
            <a:lvl1pPr algn="l" defTabSz="914400" rtl="0" eaLnBrk="1" latinLnBrk="0" hangingPunct="1">
              <a:lnSpc>
                <a:spcPct val="100000"/>
              </a:lnSpc>
              <a:spcBef>
                <a:spcPct val="0"/>
              </a:spcBef>
              <a:buNone/>
              <a:defRPr sz="3400" b="1" kern="1200" baseline="0">
                <a:solidFill>
                  <a:schemeClr val="accent1"/>
                </a:solidFill>
                <a:latin typeface="+mj-lt"/>
                <a:ea typeface="+mj-ea"/>
                <a:cs typeface="+mj-cs"/>
              </a:defRPr>
            </a:lvl1pPr>
          </a:lstStyle>
          <a:p>
            <a:r>
              <a:rPr lang="en-GB" dirty="0" smtClean="0"/>
              <a:t>Definition</a:t>
            </a:r>
            <a:endParaRPr lang="en-GB" dirty="0"/>
          </a:p>
        </p:txBody>
      </p:sp>
      <p:pic>
        <p:nvPicPr>
          <p:cNvPr id="9" name="Image 8" descr="Z:\PROJETS\70506-010_ALSTOM - Railsys\Stage Hugo Sechier\Cours textMining\image\BulleTextMining.PNG"/>
          <p:cNvPicPr/>
          <p:nvPr/>
        </p:nvPicPr>
        <p:blipFill>
          <a:blip r:embed="rId2">
            <a:extLst>
              <a:ext uri="{BEBA8EAE-BF5A-486C-A8C5-ECC9F3942E4B}">
                <a14:imgProps xmlns:a14="http://schemas.microsoft.com/office/drawing/2010/main">
                  <a14:imgLayer r:embed="rId3">
                    <a14:imgEffect>
                      <a14:backgroundRemoval t="1915" b="97791" l="0" r="100000"/>
                    </a14:imgEffect>
                  </a14:imgLayer>
                </a14:imgProps>
              </a:ext>
              <a:ext uri="{28A0092B-C50C-407E-A947-70E740481C1C}">
                <a14:useLocalDpi xmlns:a14="http://schemas.microsoft.com/office/drawing/2010/main" val="0"/>
              </a:ext>
            </a:extLst>
          </a:blip>
          <a:srcRect/>
          <a:stretch>
            <a:fillRect/>
          </a:stretch>
        </p:blipFill>
        <p:spPr bwMode="auto">
          <a:xfrm>
            <a:off x="3823204" y="2125638"/>
            <a:ext cx="5389778" cy="4577166"/>
          </a:xfrm>
          <a:prstGeom prst="rect">
            <a:avLst/>
          </a:prstGeom>
          <a:noFill/>
          <a:ln>
            <a:noFill/>
          </a:ln>
        </p:spPr>
      </p:pic>
      <p:sp>
        <p:nvSpPr>
          <p:cNvPr id="10" name="Shape 64"/>
          <p:cNvSpPr txBox="1">
            <a:spLocks/>
          </p:cNvSpPr>
          <p:nvPr/>
        </p:nvSpPr>
        <p:spPr>
          <a:xfrm>
            <a:off x="692382" y="1273719"/>
            <a:ext cx="8520600" cy="949800"/>
          </a:xfrm>
          <a:prstGeom prst="rect">
            <a:avLst/>
          </a:prstGeom>
        </p:spPr>
        <p:txBody>
          <a:bodyPr vert="horz" lIns="91425" tIns="91425" rIns="91425" bIns="91425" rtlCol="0" anchor="t" anchorCtr="0">
            <a:noAutofit/>
          </a:bodyPr>
          <a:lstStyle>
            <a:lvl1pPr marL="0" indent="0" algn="l" defTabSz="914400" rtl="0" eaLnBrk="1" latinLnBrk="0" hangingPunct="1">
              <a:spcBef>
                <a:spcPct val="20000"/>
              </a:spcBef>
              <a:buFontTx/>
              <a:buNone/>
              <a:defRPr lang="fr-FR" sz="2000" b="1" kern="1200">
                <a:solidFill>
                  <a:srgbClr val="9D1747"/>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anose="020B0604020202020204" pitchFamily="34" charset="0"/>
              <a:buChar char="•"/>
              <a:defRPr lang="fr-FR" sz="1500" b="1" kern="1200" baseline="0">
                <a:solidFill>
                  <a:srgbClr val="4F4D50"/>
                </a:solidFill>
                <a:latin typeface="Arial" pitchFamily="34" charset="0"/>
                <a:ea typeface="+mn-ea"/>
                <a:cs typeface="Arial" pitchFamily="34" charset="0"/>
              </a:defRPr>
            </a:lvl2pPr>
            <a:lvl3pPr marL="1143000" indent="-228600" algn="l" defTabSz="914400" rtl="0" eaLnBrk="1" latinLnBrk="0" hangingPunct="1">
              <a:lnSpc>
                <a:spcPct val="100000"/>
              </a:lnSpc>
              <a:spcBef>
                <a:spcPts val="600"/>
              </a:spcBef>
              <a:buFont typeface="Arial" panose="020B0604020202020204" pitchFamily="34" charset="0"/>
              <a:buChar char="•"/>
              <a:defRPr lang="fr-FR" sz="1200" kern="1200" baseline="0" dirty="0" smtClean="0">
                <a:solidFill>
                  <a:srgbClr val="4F4D50"/>
                </a:solidFill>
                <a:latin typeface="Arial" pitchFamily="34" charset="0"/>
                <a:ea typeface="+mn-ea"/>
                <a:cs typeface="Arial" pitchFamily="34" charset="0"/>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50000"/>
              </a:lnSpc>
              <a:spcBef>
                <a:spcPts val="800"/>
              </a:spcBef>
              <a:buClr>
                <a:schemeClr val="dk1"/>
              </a:buClr>
              <a:buSzPct val="78571"/>
            </a:pPr>
            <a:r>
              <a:rPr lang="fr-FR" sz="1800" b="0" i="1" dirty="0" err="1" smtClean="0">
                <a:solidFill>
                  <a:schemeClr val="dk1"/>
                </a:solidFill>
              </a:rPr>
              <a:t>Text</a:t>
            </a:r>
            <a:r>
              <a:rPr lang="fr-FR" sz="1800" b="0" i="1" dirty="0" smtClean="0">
                <a:solidFill>
                  <a:schemeClr val="dk1"/>
                </a:solidFill>
              </a:rPr>
              <a:t> Mining : </a:t>
            </a:r>
            <a:r>
              <a:rPr lang="fr-FR" sz="1800" b="0" i="1" dirty="0" err="1" smtClean="0">
                <a:solidFill>
                  <a:schemeClr val="dk1"/>
                </a:solidFill>
              </a:rPr>
              <a:t>Process</a:t>
            </a:r>
            <a:r>
              <a:rPr lang="fr-FR" sz="1800" b="0" i="1" dirty="0" smtClean="0">
                <a:solidFill>
                  <a:schemeClr val="dk1"/>
                </a:solidFill>
              </a:rPr>
              <a:t> of informations extraction </a:t>
            </a:r>
            <a:r>
              <a:rPr lang="fr-FR" sz="1800" b="0" i="1" dirty="0" err="1" smtClean="0">
                <a:solidFill>
                  <a:schemeClr val="dk1"/>
                </a:solidFill>
              </a:rPr>
              <a:t>from</a:t>
            </a:r>
            <a:r>
              <a:rPr lang="fr-FR" sz="1800" b="0" i="1" dirty="0" smtClean="0">
                <a:solidFill>
                  <a:schemeClr val="dk1"/>
                </a:solidFill>
              </a:rPr>
              <a:t> </a:t>
            </a:r>
            <a:r>
              <a:rPr lang="fr-FR" sz="1800" b="0" i="1" dirty="0" err="1" smtClean="0">
                <a:solidFill>
                  <a:schemeClr val="dk1"/>
                </a:solidFill>
              </a:rPr>
              <a:t>textual</a:t>
            </a:r>
            <a:r>
              <a:rPr lang="fr-FR" sz="1800" b="0" i="1" dirty="0" smtClean="0">
                <a:solidFill>
                  <a:schemeClr val="dk1"/>
                </a:solidFill>
              </a:rPr>
              <a:t> data and usage for multiple objectives.</a:t>
            </a:r>
            <a:endParaRPr lang="fr-FR" sz="1400" i="1" dirty="0"/>
          </a:p>
        </p:txBody>
      </p:sp>
      <p:pic>
        <p:nvPicPr>
          <p:cNvPr id="11" name="Shape 67"/>
          <p:cNvPicPr preferRelativeResize="0"/>
          <p:nvPr/>
        </p:nvPicPr>
        <p:blipFill>
          <a:blip r:embed="rId4">
            <a:alphaModFix/>
          </a:blip>
          <a:stretch>
            <a:fillRect/>
          </a:stretch>
        </p:blipFill>
        <p:spPr>
          <a:xfrm>
            <a:off x="10433958" y="296545"/>
            <a:ext cx="1470706" cy="1466941"/>
          </a:xfrm>
          <a:prstGeom prst="rect">
            <a:avLst/>
          </a:prstGeom>
          <a:noFill/>
          <a:ln>
            <a:noFill/>
          </a:ln>
        </p:spPr>
      </p:pic>
    </p:spTree>
    <p:extLst>
      <p:ext uri="{BB962C8B-B14F-4D97-AF65-F5344CB8AC3E}">
        <p14:creationId xmlns:p14="http://schemas.microsoft.com/office/powerpoint/2010/main" val="2326986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nodeType="clickEffect">
                                  <p:stCondLst>
                                    <p:cond delay="0"/>
                                  </p:stCondLst>
                                  <p:childTnLst>
                                    <p:animMotion origin="layout" path="M 3.05556E-6 1.48148E-6 L -0.04045 -0.11898 " pathEditMode="relative" rAng="0" ptsTypes="AA">
                                      <p:cBhvr>
                                        <p:cTn id="10" dur="2000" fill="hold"/>
                                        <p:tgtEl>
                                          <p:spTgt spid="9"/>
                                        </p:tgtEl>
                                        <p:attrNameLst>
                                          <p:attrName>ppt_x</p:attrName>
                                          <p:attrName>ppt_y</p:attrName>
                                        </p:attrNameLst>
                                      </p:cBhvr>
                                      <p:rCtr x="-2031" y="-5949"/>
                                    </p:animMotion>
                                  </p:childTnLst>
                                </p:cTn>
                              </p:par>
                              <p:par>
                                <p:cTn id="11" presetID="6" presetClass="emph" presetSubtype="0" fill="hold" nodeType="withEffect">
                                  <p:stCondLst>
                                    <p:cond delay="0"/>
                                  </p:stCondLst>
                                  <p:childTnLst>
                                    <p:animScale>
                                      <p:cBhvr>
                                        <p:cTn id="12" dur="2000" fill="hold"/>
                                        <p:tgtEl>
                                          <p:spTgt spid="9"/>
                                        </p:tgtEl>
                                      </p:cBhvr>
                                      <p:by x="150000" y="150000"/>
                                    </p:animScale>
                                  </p:childTnLst>
                                </p:cTn>
                              </p:par>
                              <p:par>
                                <p:cTn id="13" presetID="10" presetClass="exit" presetSubtype="0" fill="hold" grpId="0" nodeType="withEffect">
                                  <p:stCondLst>
                                    <p:cond delay="0"/>
                                  </p:stCondLst>
                                  <p:childTnLst>
                                    <p:animEffect transition="out" filter="fade">
                                      <p:cBhvr>
                                        <p:cTn id="14" dur="500"/>
                                        <p:tgtEl>
                                          <p:spTgt spid="10"/>
                                        </p:tgtEl>
                                      </p:cBhvr>
                                    </p:animEffect>
                                    <p:set>
                                      <p:cBhvr>
                                        <p:cTn id="15" dur="1" fill="hold">
                                          <p:stCondLst>
                                            <p:cond delay="499"/>
                                          </p:stCondLst>
                                        </p:cTn>
                                        <p:tgtEl>
                                          <p:spTgt spid="10"/>
                                        </p:tgtEl>
                                        <p:attrNameLst>
                                          <p:attrName>style.visibility</p:attrName>
                                        </p:attrNameLst>
                                      </p:cBhvr>
                                      <p:to>
                                        <p:strVal val="hidden"/>
                                      </p:to>
                                    </p:set>
                                  </p:childTnLst>
                                </p:cTn>
                              </p:par>
                              <p:par>
                                <p:cTn id="16" presetID="10" presetClass="exit" presetSubtype="0" fill="hold" nodeType="withEffect">
                                  <p:stCondLst>
                                    <p:cond delay="0"/>
                                  </p:stCondLst>
                                  <p:childTnLst>
                                    <p:animEffect transition="out" filter="fade">
                                      <p:cBhvr>
                                        <p:cTn id="17" dur="500"/>
                                        <p:tgtEl>
                                          <p:spTgt spid="11"/>
                                        </p:tgtEl>
                                      </p:cBhvr>
                                    </p:animEffect>
                                    <p:set>
                                      <p:cBhvr>
                                        <p:cTn id="18" dur="1" fill="hold">
                                          <p:stCondLst>
                                            <p:cond delay="49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fld id="{64EFF315-FA4E-4084-ACCF-A94C350B883E}" type="slidenum">
              <a:rPr lang="en-US" smtClean="0"/>
              <a:pPr/>
              <a:t>18</a:t>
            </a:fld>
            <a:endParaRPr lang="en-US" dirty="0"/>
          </a:p>
        </p:txBody>
      </p:sp>
      <p:sp>
        <p:nvSpPr>
          <p:cNvPr id="5" name="Text Placeholder 4"/>
          <p:cNvSpPr>
            <a:spLocks noGrp="1"/>
          </p:cNvSpPr>
          <p:nvPr>
            <p:ph type="body" sz="quarter" idx="14"/>
          </p:nvPr>
        </p:nvSpPr>
        <p:spPr/>
        <p:txBody>
          <a:bodyPr/>
          <a:lstStyle/>
          <a:p>
            <a:r>
              <a:rPr lang="fr-FR" dirty="0"/>
              <a:t>Text mining</a:t>
            </a:r>
            <a:endParaRPr lang="en-GB" dirty="0"/>
          </a:p>
          <a:p>
            <a:endParaRPr lang="en-GB" dirty="0"/>
          </a:p>
          <a:p>
            <a:endParaRPr lang="en-GB" dirty="0"/>
          </a:p>
        </p:txBody>
      </p:sp>
      <p:sp>
        <p:nvSpPr>
          <p:cNvPr id="6" name="Footer Placeholder 5"/>
          <p:cNvSpPr>
            <a:spLocks noGrp="1"/>
          </p:cNvSpPr>
          <p:nvPr>
            <p:ph type="ftr" sz="quarter" idx="3"/>
          </p:nvPr>
        </p:nvSpPr>
        <p:spPr/>
        <p:txBody>
          <a:bodyPr/>
          <a:lstStyle/>
          <a:p>
            <a:r>
              <a:rPr lang="en-US" dirty="0" smtClean="0"/>
              <a:t>INSA Text mining </a:t>
            </a:r>
            <a:r>
              <a:rPr lang="en-US" dirty="0"/>
              <a:t>|  </a:t>
            </a:r>
            <a:r>
              <a:rPr lang="en-US" dirty="0" smtClean="0"/>
              <a:t>© </a:t>
            </a:r>
            <a:r>
              <a:rPr lang="en-US" dirty="0" err="1" smtClean="0"/>
              <a:t>Expleo</a:t>
            </a:r>
            <a:r>
              <a:rPr lang="en-US" dirty="0" smtClean="0"/>
              <a:t>  |  Internal  |  Version 1.0  </a:t>
            </a:r>
            <a:endParaRPr lang="en-US" dirty="0"/>
          </a:p>
        </p:txBody>
      </p:sp>
      <p:sp>
        <p:nvSpPr>
          <p:cNvPr id="20" name="Title 1"/>
          <p:cNvSpPr txBox="1">
            <a:spLocks/>
          </p:cNvSpPr>
          <p:nvPr/>
        </p:nvSpPr>
        <p:spPr>
          <a:xfrm>
            <a:off x="989013" y="793917"/>
            <a:ext cx="10922400" cy="577683"/>
          </a:xfrm>
          <a:prstGeom prst="rect">
            <a:avLst/>
          </a:prstGeom>
        </p:spPr>
        <p:txBody>
          <a:bodyPr vert="horz" lIns="0" tIns="0" rIns="0" bIns="0" rtlCol="0" anchor="t">
            <a:noAutofit/>
          </a:bodyPr>
          <a:lstStyle>
            <a:lvl1pPr algn="l" defTabSz="914400" rtl="0" eaLnBrk="1" latinLnBrk="0" hangingPunct="1">
              <a:lnSpc>
                <a:spcPct val="100000"/>
              </a:lnSpc>
              <a:spcBef>
                <a:spcPct val="0"/>
              </a:spcBef>
              <a:buNone/>
              <a:defRPr sz="3400" b="1" kern="1200" baseline="0">
                <a:solidFill>
                  <a:schemeClr val="accent1"/>
                </a:solidFill>
                <a:latin typeface="+mj-lt"/>
                <a:ea typeface="+mj-ea"/>
                <a:cs typeface="+mj-cs"/>
              </a:defRPr>
            </a:lvl1pPr>
          </a:lstStyle>
          <a:p>
            <a:r>
              <a:rPr lang="en-GB" dirty="0" smtClean="0"/>
              <a:t>Pre-processing</a:t>
            </a:r>
            <a:endParaRPr lang="en-GB" dirty="0"/>
          </a:p>
        </p:txBody>
      </p:sp>
      <p:sp>
        <p:nvSpPr>
          <p:cNvPr id="9" name="Content Placeholder 5">
            <a:extLst>
              <a:ext uri="{FF2B5EF4-FFF2-40B4-BE49-F238E27FC236}">
                <a16:creationId xmlns:a16="http://schemas.microsoft.com/office/drawing/2014/main" id="{6AA74CE3-F6B9-4694-B93C-E1861E67FCDF}"/>
              </a:ext>
            </a:extLst>
          </p:cNvPr>
          <p:cNvSpPr txBox="1">
            <a:spLocks/>
          </p:cNvSpPr>
          <p:nvPr/>
        </p:nvSpPr>
        <p:spPr>
          <a:xfrm>
            <a:off x="239713" y="3210694"/>
            <a:ext cx="11664950" cy="682625"/>
          </a:xfrm>
          <a:prstGeom prst="rect">
            <a:avLst/>
          </a:prstGeom>
        </p:spPr>
        <p:txBody>
          <a:bodyPr anchor="ctr"/>
          <a:lstStyle>
            <a:lvl1pPr marL="263525" indent="-263525" algn="l" rtl="0" eaLnBrk="0" fontAlgn="base" hangingPunct="0">
              <a:spcBef>
                <a:spcPts val="300"/>
              </a:spcBef>
              <a:spcAft>
                <a:spcPts val="300"/>
              </a:spcAft>
              <a:buClr>
                <a:schemeClr val="accent2"/>
              </a:buClr>
              <a:buSzPct val="120000"/>
              <a:buFont typeface="Wingdings" pitchFamily="2" charset="2"/>
              <a:buChar char="§"/>
              <a:defRPr sz="1400" kern="1200">
                <a:solidFill>
                  <a:srgbClr val="262626"/>
                </a:solidFill>
                <a:latin typeface="Calibri" pitchFamily="34" charset="0"/>
                <a:ea typeface="Calibri" pitchFamily="34" charset="0"/>
                <a:cs typeface="Calibri" pitchFamily="34" charset="0"/>
              </a:defRPr>
            </a:lvl1pPr>
            <a:lvl2pPr marL="538163" indent="-266700" algn="l" rtl="0" eaLnBrk="0" fontAlgn="base" hangingPunct="0">
              <a:spcBef>
                <a:spcPts val="300"/>
              </a:spcBef>
              <a:spcAft>
                <a:spcPts val="300"/>
              </a:spcAft>
              <a:buClr>
                <a:schemeClr val="tx2"/>
              </a:buClr>
              <a:buFont typeface="Arial" pitchFamily="34" charset="0"/>
              <a:buChar char="–"/>
              <a:defRPr sz="1200" kern="1200">
                <a:solidFill>
                  <a:srgbClr val="262626"/>
                </a:solidFill>
                <a:latin typeface="Calibri" pitchFamily="34" charset="0"/>
                <a:ea typeface="Calibri" pitchFamily="34" charset="0"/>
                <a:cs typeface="Calibri" pitchFamily="34" charset="0"/>
              </a:defRPr>
            </a:lvl2pPr>
            <a:lvl3pPr marL="712788" indent="-180975" algn="l" rtl="0" eaLnBrk="0" fontAlgn="base" hangingPunct="0">
              <a:spcBef>
                <a:spcPts val="300"/>
              </a:spcBef>
              <a:spcAft>
                <a:spcPts val="300"/>
              </a:spcAft>
              <a:buFont typeface="Arial" pitchFamily="34" charset="0"/>
              <a:buChar char="•"/>
              <a:defRPr sz="1100" kern="1200">
                <a:solidFill>
                  <a:srgbClr val="262626"/>
                </a:solidFill>
                <a:latin typeface="Calibri" pitchFamily="34" charset="0"/>
                <a:ea typeface="Calibri" pitchFamily="34" charset="0"/>
                <a:cs typeface="Calibri" pitchFamily="34" charset="0"/>
              </a:defRPr>
            </a:lvl3pPr>
            <a:lvl4pPr marL="893763" indent="-180975" algn="l" rtl="0" eaLnBrk="0" fontAlgn="base" hangingPunct="0">
              <a:spcBef>
                <a:spcPts val="300"/>
              </a:spcBef>
              <a:spcAft>
                <a:spcPts val="300"/>
              </a:spcAft>
              <a:buFont typeface="Arial" pitchFamily="34" charset="0"/>
              <a:buChar char="–"/>
              <a:defRPr sz="1000" kern="1200">
                <a:solidFill>
                  <a:srgbClr val="262626"/>
                </a:solidFill>
                <a:latin typeface="Calibri" pitchFamily="34" charset="0"/>
                <a:ea typeface="Calibri" pitchFamily="34" charset="0"/>
                <a:cs typeface="Calibri" pitchFamily="34" charset="0"/>
              </a:defRPr>
            </a:lvl4pPr>
            <a:lvl5pPr marL="1165225" indent="-271463" algn="l" rtl="0" eaLnBrk="0" fontAlgn="base" hangingPunct="0">
              <a:spcBef>
                <a:spcPts val="300"/>
              </a:spcBef>
              <a:spcAft>
                <a:spcPts val="300"/>
              </a:spcAft>
              <a:buFont typeface="Arial" pitchFamily="34" charset="0"/>
              <a:buChar char="»"/>
              <a:defRPr sz="1000" kern="1200">
                <a:solidFill>
                  <a:srgbClr val="262626"/>
                </a:solidFill>
                <a:latin typeface="Calibri" pitchFamily="34" charset="0"/>
                <a:ea typeface="Calibri" pitchFamily="34" charset="0"/>
                <a:cs typeface="Calibri"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Clr>
                <a:srgbClr val="8DC63F"/>
              </a:buClr>
              <a:buFont typeface="Wingdings" pitchFamily="2" charset="2"/>
              <a:buNone/>
            </a:pPr>
            <a:r>
              <a:rPr lang="en-US" sz="1800" b="1" dirty="0">
                <a:solidFill>
                  <a:schemeClr val="accent1"/>
                </a:solidFill>
                <a:latin typeface="+mn-lt"/>
              </a:rPr>
              <a:t>What processes should we apply on our data before anything</a:t>
            </a:r>
            <a:br>
              <a:rPr lang="en-US" sz="1800" b="1" dirty="0">
                <a:solidFill>
                  <a:schemeClr val="accent1"/>
                </a:solidFill>
                <a:latin typeface="+mn-lt"/>
              </a:rPr>
            </a:br>
            <a:r>
              <a:rPr lang="en-US" sz="1800" b="1" dirty="0">
                <a:solidFill>
                  <a:schemeClr val="accent1"/>
                </a:solidFill>
                <a:latin typeface="+mn-lt"/>
              </a:rPr>
              <a:t> to improve the quality of our analysis ?</a:t>
            </a:r>
          </a:p>
        </p:txBody>
      </p:sp>
      <p:pic>
        <p:nvPicPr>
          <p:cNvPr id="10" name="Picture 1" descr="image001">
            <a:extLst>
              <a:ext uri="{FF2B5EF4-FFF2-40B4-BE49-F238E27FC236}">
                <a16:creationId xmlns:a16="http://schemas.microsoft.com/office/drawing/2014/main" id="{CC81D3B3-F46E-4AB4-BB1F-F749A8D79395}"/>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23535"/>
          <a:stretch/>
        </p:blipFill>
        <p:spPr bwMode="auto">
          <a:xfrm>
            <a:off x="3167269" y="3893319"/>
            <a:ext cx="5652735" cy="259955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Content Placeholder 5">
            <a:extLst>
              <a:ext uri="{FF2B5EF4-FFF2-40B4-BE49-F238E27FC236}">
                <a16:creationId xmlns:a16="http://schemas.microsoft.com/office/drawing/2014/main" id="{53F6EE1F-8566-4D08-8C44-AC578F0E3857}"/>
              </a:ext>
            </a:extLst>
          </p:cNvPr>
          <p:cNvSpPr txBox="1">
            <a:spLocks/>
          </p:cNvSpPr>
          <p:nvPr/>
        </p:nvSpPr>
        <p:spPr>
          <a:xfrm>
            <a:off x="239713" y="1310136"/>
            <a:ext cx="11664950" cy="682625"/>
          </a:xfrm>
          <a:prstGeom prst="rect">
            <a:avLst/>
          </a:prstGeom>
        </p:spPr>
        <p:txBody>
          <a:bodyPr anchor="ctr"/>
          <a:lstStyle>
            <a:lvl1pPr marL="263525" indent="-263525" algn="l" rtl="0" eaLnBrk="0" fontAlgn="base" hangingPunct="0">
              <a:spcBef>
                <a:spcPts val="300"/>
              </a:spcBef>
              <a:spcAft>
                <a:spcPts val="300"/>
              </a:spcAft>
              <a:buClr>
                <a:schemeClr val="accent2"/>
              </a:buClr>
              <a:buSzPct val="120000"/>
              <a:buFont typeface="Wingdings" pitchFamily="2" charset="2"/>
              <a:buChar char="§"/>
              <a:defRPr sz="1400" kern="1200">
                <a:solidFill>
                  <a:srgbClr val="262626"/>
                </a:solidFill>
                <a:latin typeface="Calibri" pitchFamily="34" charset="0"/>
                <a:ea typeface="Calibri" pitchFamily="34" charset="0"/>
                <a:cs typeface="Calibri" pitchFamily="34" charset="0"/>
              </a:defRPr>
            </a:lvl1pPr>
            <a:lvl2pPr marL="538163" indent="-266700" algn="l" rtl="0" eaLnBrk="0" fontAlgn="base" hangingPunct="0">
              <a:spcBef>
                <a:spcPts val="300"/>
              </a:spcBef>
              <a:spcAft>
                <a:spcPts val="300"/>
              </a:spcAft>
              <a:buClr>
                <a:schemeClr val="tx2"/>
              </a:buClr>
              <a:buFont typeface="Arial" pitchFamily="34" charset="0"/>
              <a:buChar char="–"/>
              <a:defRPr sz="1200" kern="1200">
                <a:solidFill>
                  <a:srgbClr val="262626"/>
                </a:solidFill>
                <a:latin typeface="Calibri" pitchFamily="34" charset="0"/>
                <a:ea typeface="Calibri" pitchFamily="34" charset="0"/>
                <a:cs typeface="Calibri" pitchFamily="34" charset="0"/>
              </a:defRPr>
            </a:lvl2pPr>
            <a:lvl3pPr marL="712788" indent="-180975" algn="l" rtl="0" eaLnBrk="0" fontAlgn="base" hangingPunct="0">
              <a:spcBef>
                <a:spcPts val="300"/>
              </a:spcBef>
              <a:spcAft>
                <a:spcPts val="300"/>
              </a:spcAft>
              <a:buFont typeface="Arial" pitchFamily="34" charset="0"/>
              <a:buChar char="•"/>
              <a:defRPr sz="1100" kern="1200">
                <a:solidFill>
                  <a:srgbClr val="262626"/>
                </a:solidFill>
                <a:latin typeface="Calibri" pitchFamily="34" charset="0"/>
                <a:ea typeface="Calibri" pitchFamily="34" charset="0"/>
                <a:cs typeface="Calibri" pitchFamily="34" charset="0"/>
              </a:defRPr>
            </a:lvl3pPr>
            <a:lvl4pPr marL="893763" indent="-180975" algn="l" rtl="0" eaLnBrk="0" fontAlgn="base" hangingPunct="0">
              <a:spcBef>
                <a:spcPts val="300"/>
              </a:spcBef>
              <a:spcAft>
                <a:spcPts val="300"/>
              </a:spcAft>
              <a:buFont typeface="Arial" pitchFamily="34" charset="0"/>
              <a:buChar char="–"/>
              <a:defRPr sz="1000" kern="1200">
                <a:solidFill>
                  <a:srgbClr val="262626"/>
                </a:solidFill>
                <a:latin typeface="Calibri" pitchFamily="34" charset="0"/>
                <a:ea typeface="Calibri" pitchFamily="34" charset="0"/>
                <a:cs typeface="Calibri" pitchFamily="34" charset="0"/>
              </a:defRPr>
            </a:lvl4pPr>
            <a:lvl5pPr marL="1165225" indent="-271463" algn="l" rtl="0" eaLnBrk="0" fontAlgn="base" hangingPunct="0">
              <a:spcBef>
                <a:spcPts val="300"/>
              </a:spcBef>
              <a:spcAft>
                <a:spcPts val="300"/>
              </a:spcAft>
              <a:buFont typeface="Arial" pitchFamily="34" charset="0"/>
              <a:buChar char="»"/>
              <a:defRPr sz="1000" kern="1200">
                <a:solidFill>
                  <a:srgbClr val="262626"/>
                </a:solidFill>
                <a:latin typeface="Calibri" pitchFamily="34" charset="0"/>
                <a:ea typeface="Calibri" pitchFamily="34" charset="0"/>
                <a:cs typeface="Calibri"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Clr>
                <a:srgbClr val="8DC63F"/>
              </a:buClr>
              <a:buNone/>
            </a:pPr>
            <a:r>
              <a:rPr lang="en-US" sz="1800" b="1" dirty="0">
                <a:solidFill>
                  <a:schemeClr val="accent1"/>
                </a:solidFill>
                <a:latin typeface="+mn-lt"/>
              </a:rPr>
              <a:t>Descriptive Statistics</a:t>
            </a:r>
          </a:p>
        </p:txBody>
      </p:sp>
      <p:pic>
        <p:nvPicPr>
          <p:cNvPr id="12" name="Image 11">
            <a:extLst>
              <a:ext uri="{FF2B5EF4-FFF2-40B4-BE49-F238E27FC236}">
                <a16:creationId xmlns:a16="http://schemas.microsoft.com/office/drawing/2014/main" id="{B6FD104D-3701-400C-85E7-92E205898708}"/>
              </a:ext>
            </a:extLst>
          </p:cNvPr>
          <p:cNvPicPr>
            <a:picLocks noChangeAspect="1"/>
          </p:cNvPicPr>
          <p:nvPr/>
        </p:nvPicPr>
        <p:blipFill>
          <a:blip r:embed="rId3"/>
          <a:stretch>
            <a:fillRect/>
          </a:stretch>
        </p:blipFill>
        <p:spPr>
          <a:xfrm>
            <a:off x="2888486" y="1853605"/>
            <a:ext cx="6210300" cy="1114425"/>
          </a:xfrm>
          <a:prstGeom prst="rect">
            <a:avLst/>
          </a:prstGeom>
        </p:spPr>
      </p:pic>
    </p:spTree>
    <p:extLst>
      <p:ext uri="{BB962C8B-B14F-4D97-AF65-F5344CB8AC3E}">
        <p14:creationId xmlns:p14="http://schemas.microsoft.com/office/powerpoint/2010/main" val="316359044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fld id="{64EFF315-FA4E-4084-ACCF-A94C350B883E}" type="slidenum">
              <a:rPr lang="en-US" smtClean="0"/>
              <a:pPr/>
              <a:t>19</a:t>
            </a:fld>
            <a:endParaRPr lang="en-US" dirty="0"/>
          </a:p>
        </p:txBody>
      </p:sp>
      <p:sp>
        <p:nvSpPr>
          <p:cNvPr id="5" name="Text Placeholder 4"/>
          <p:cNvSpPr>
            <a:spLocks noGrp="1"/>
          </p:cNvSpPr>
          <p:nvPr>
            <p:ph type="body" sz="quarter" idx="14"/>
          </p:nvPr>
        </p:nvSpPr>
        <p:spPr/>
        <p:txBody>
          <a:bodyPr/>
          <a:lstStyle/>
          <a:p>
            <a:r>
              <a:rPr lang="fr-FR" dirty="0"/>
              <a:t>Text mining</a:t>
            </a:r>
            <a:endParaRPr lang="en-GB" dirty="0"/>
          </a:p>
          <a:p>
            <a:endParaRPr lang="en-GB" dirty="0"/>
          </a:p>
          <a:p>
            <a:endParaRPr lang="en-GB" dirty="0"/>
          </a:p>
        </p:txBody>
      </p:sp>
      <p:sp>
        <p:nvSpPr>
          <p:cNvPr id="6" name="Footer Placeholder 5"/>
          <p:cNvSpPr>
            <a:spLocks noGrp="1"/>
          </p:cNvSpPr>
          <p:nvPr>
            <p:ph type="ftr" sz="quarter" idx="3"/>
          </p:nvPr>
        </p:nvSpPr>
        <p:spPr/>
        <p:txBody>
          <a:bodyPr/>
          <a:lstStyle/>
          <a:p>
            <a:r>
              <a:rPr lang="en-US" dirty="0" smtClean="0"/>
              <a:t>INSA Text mining </a:t>
            </a:r>
            <a:r>
              <a:rPr lang="en-US" dirty="0"/>
              <a:t>|  </a:t>
            </a:r>
            <a:r>
              <a:rPr lang="en-US" dirty="0" smtClean="0"/>
              <a:t>© </a:t>
            </a:r>
            <a:r>
              <a:rPr lang="en-US" dirty="0" err="1" smtClean="0"/>
              <a:t>Expleo</a:t>
            </a:r>
            <a:r>
              <a:rPr lang="en-US" dirty="0" smtClean="0"/>
              <a:t>  |  Internal  |  Version 1.0  </a:t>
            </a:r>
            <a:endParaRPr lang="en-US" dirty="0"/>
          </a:p>
        </p:txBody>
      </p:sp>
      <p:sp>
        <p:nvSpPr>
          <p:cNvPr id="20" name="Title 1"/>
          <p:cNvSpPr txBox="1">
            <a:spLocks/>
          </p:cNvSpPr>
          <p:nvPr/>
        </p:nvSpPr>
        <p:spPr>
          <a:xfrm>
            <a:off x="989012" y="550195"/>
            <a:ext cx="10922400" cy="577683"/>
          </a:xfrm>
          <a:prstGeom prst="rect">
            <a:avLst/>
          </a:prstGeom>
        </p:spPr>
        <p:txBody>
          <a:bodyPr vert="horz" lIns="0" tIns="0" rIns="0" bIns="0" rtlCol="0" anchor="t">
            <a:noAutofit/>
          </a:bodyPr>
          <a:lstStyle>
            <a:lvl1pPr algn="l" defTabSz="914400" rtl="0" eaLnBrk="1" latinLnBrk="0" hangingPunct="1">
              <a:lnSpc>
                <a:spcPct val="100000"/>
              </a:lnSpc>
              <a:spcBef>
                <a:spcPct val="0"/>
              </a:spcBef>
              <a:buNone/>
              <a:defRPr sz="3400" b="1" kern="1200" baseline="0">
                <a:solidFill>
                  <a:schemeClr val="accent1"/>
                </a:solidFill>
                <a:latin typeface="+mj-lt"/>
                <a:ea typeface="+mj-ea"/>
                <a:cs typeface="+mj-cs"/>
              </a:defRPr>
            </a:lvl1pPr>
          </a:lstStyle>
          <a:p>
            <a:r>
              <a:rPr lang="en-GB" dirty="0"/>
              <a:t>Pre-processing</a:t>
            </a:r>
            <a:endParaRPr lang="en-GB" dirty="0"/>
          </a:p>
        </p:txBody>
      </p:sp>
      <p:pic>
        <p:nvPicPr>
          <p:cNvPr id="53" name="Picture 4" descr="Image result for preprocessing tex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43145" y="372784"/>
            <a:ext cx="776988" cy="776988"/>
          </a:xfrm>
          <a:prstGeom prst="rect">
            <a:avLst/>
          </a:prstGeom>
          <a:noFill/>
          <a:extLst>
            <a:ext uri="{909E8E84-426E-40DD-AFC4-6F175D3DCCD1}">
              <a14:hiddenFill xmlns:a14="http://schemas.microsoft.com/office/drawing/2010/main">
                <a:solidFill>
                  <a:srgbClr val="FFFFFF"/>
                </a:solidFill>
              </a14:hiddenFill>
            </a:ext>
          </a:extLst>
        </p:spPr>
      </p:pic>
      <p:sp>
        <p:nvSpPr>
          <p:cNvPr id="97" name="Rectangle à coins arrondis 96"/>
          <p:cNvSpPr/>
          <p:nvPr/>
        </p:nvSpPr>
        <p:spPr>
          <a:xfrm>
            <a:off x="88904" y="1390524"/>
            <a:ext cx="3579669" cy="615850"/>
          </a:xfrm>
          <a:prstGeom prst="wedgeRoundRectCallout">
            <a:avLst/>
          </a:prstGeom>
          <a:solidFill>
            <a:schemeClr val="accent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400" b="0" i="0" u="none" strike="noStrike" kern="0" cap="none" spc="0" normalizeH="0" baseline="0" noProof="0" dirty="0" smtClean="0">
                <a:ln>
                  <a:noFill/>
                </a:ln>
                <a:solidFill>
                  <a:prstClr val="white"/>
                </a:solidFill>
                <a:effectLst/>
                <a:uLnTx/>
                <a:uFillTx/>
                <a:latin typeface="Calibri" panose="020F0502020204030204"/>
                <a:ea typeface="+mn-ea"/>
                <a:cs typeface="+mn-cs"/>
              </a:rPr>
              <a:t>Hi, I </a:t>
            </a:r>
            <a:r>
              <a:rPr kumimoji="0" lang="fr-FR" sz="1400" b="0" i="0" u="none" strike="noStrike" kern="0" cap="none" spc="0" normalizeH="0" baseline="0" noProof="0" dirty="0" err="1" smtClean="0">
                <a:ln>
                  <a:noFill/>
                </a:ln>
                <a:solidFill>
                  <a:prstClr val="white"/>
                </a:solidFill>
                <a:effectLst/>
                <a:uLnTx/>
                <a:uFillTx/>
                <a:latin typeface="Calibri" panose="020F0502020204030204"/>
                <a:ea typeface="+mn-ea"/>
                <a:cs typeface="+mn-cs"/>
              </a:rPr>
              <a:t>would</a:t>
            </a:r>
            <a:r>
              <a:rPr kumimoji="0" lang="fr-FR" sz="1400" b="0" i="0" u="none" strike="noStrike" kern="0" cap="none" spc="0" normalizeH="0" baseline="0" noProof="0" dirty="0" smtClean="0">
                <a:ln>
                  <a:noFill/>
                </a:ln>
                <a:solidFill>
                  <a:prstClr val="white"/>
                </a:solidFill>
                <a:effectLst/>
                <a:uLnTx/>
                <a:uFillTx/>
                <a:latin typeface="Calibri" panose="020F0502020204030204"/>
                <a:ea typeface="+mn-ea"/>
                <a:cs typeface="+mn-cs"/>
              </a:rPr>
              <a:t> </a:t>
            </a:r>
            <a:r>
              <a:rPr kumimoji="0" lang="fr-FR" sz="1400" b="0" i="0" u="none" strike="noStrike" kern="0" cap="none" spc="0" normalizeH="0" baseline="0" noProof="0" dirty="0" err="1" smtClean="0">
                <a:ln>
                  <a:noFill/>
                </a:ln>
                <a:solidFill>
                  <a:prstClr val="white"/>
                </a:solidFill>
                <a:effectLst/>
                <a:uLnTx/>
                <a:uFillTx/>
                <a:latin typeface="Calibri" panose="020F0502020204030204"/>
                <a:ea typeface="+mn-ea"/>
                <a:cs typeface="+mn-cs"/>
              </a:rPr>
              <a:t>like</a:t>
            </a:r>
            <a:r>
              <a:rPr kumimoji="0" lang="fr-FR" sz="1400" b="0" i="0" u="none" strike="noStrike" kern="0" cap="none" spc="0" normalizeH="0" baseline="0" noProof="0" dirty="0" smtClean="0">
                <a:ln>
                  <a:noFill/>
                </a:ln>
                <a:solidFill>
                  <a:prstClr val="white"/>
                </a:solidFill>
                <a:effectLst/>
                <a:uLnTx/>
                <a:uFillTx/>
                <a:latin typeface="Calibri" panose="020F0502020204030204"/>
                <a:ea typeface="+mn-ea"/>
                <a:cs typeface="+mn-cs"/>
              </a:rPr>
              <a:t> to </a:t>
            </a:r>
            <a:r>
              <a:rPr kumimoji="0" lang="fr-FR" sz="1400" b="0" i="0" u="none" strike="noStrike" kern="0" cap="none" spc="0" normalizeH="0" baseline="0" noProof="0" dirty="0" err="1" smtClean="0">
                <a:ln>
                  <a:noFill/>
                </a:ln>
                <a:solidFill>
                  <a:prstClr val="white"/>
                </a:solidFill>
                <a:effectLst/>
                <a:uLnTx/>
                <a:uFillTx/>
                <a:latin typeface="Calibri" panose="020F0502020204030204"/>
                <a:ea typeface="+mn-ea"/>
                <a:cs typeface="+mn-cs"/>
              </a:rPr>
              <a:t>knnow</a:t>
            </a:r>
            <a:r>
              <a:rPr kumimoji="0" lang="fr-FR" sz="1400" b="0" i="0" u="none" strike="noStrike" kern="0" cap="none" spc="0" normalizeH="0" baseline="0" noProof="0" dirty="0" smtClean="0">
                <a:ln>
                  <a:noFill/>
                </a:ln>
                <a:solidFill>
                  <a:prstClr val="white"/>
                </a:solidFill>
                <a:effectLst/>
                <a:uLnTx/>
                <a:uFillTx/>
                <a:latin typeface="Calibri" panose="020F0502020204030204"/>
                <a:ea typeface="+mn-ea"/>
                <a:cs typeface="+mn-cs"/>
              </a:rPr>
              <a:t> if </a:t>
            </a:r>
            <a:r>
              <a:rPr kumimoji="0" lang="fr-FR" sz="1400" b="0" i="0" u="none" strike="noStrike" kern="0" cap="none" spc="0" normalizeH="0" baseline="0" noProof="0" dirty="0" err="1" smtClean="0">
                <a:ln>
                  <a:noFill/>
                </a:ln>
                <a:solidFill>
                  <a:prstClr val="white"/>
                </a:solidFill>
                <a:effectLst/>
                <a:uLnTx/>
                <a:uFillTx/>
                <a:latin typeface="Calibri" panose="020F0502020204030204"/>
                <a:ea typeface="+mn-ea"/>
                <a:cs typeface="+mn-cs"/>
              </a:rPr>
              <a:t>you</a:t>
            </a:r>
            <a:r>
              <a:rPr kumimoji="0" lang="fr-FR" sz="1400" b="0" i="0" u="none" strike="noStrike" kern="0" cap="none" spc="0" normalizeH="0" baseline="0" noProof="0" dirty="0" smtClean="0">
                <a:ln>
                  <a:noFill/>
                </a:ln>
                <a:solidFill>
                  <a:prstClr val="white"/>
                </a:solidFill>
                <a:effectLst/>
                <a:uLnTx/>
                <a:uFillTx/>
                <a:latin typeface="Calibri" panose="020F0502020204030204"/>
                <a:ea typeface="+mn-ea"/>
                <a:cs typeface="+mn-cs"/>
              </a:rPr>
              <a:t> </a:t>
            </a:r>
            <a:r>
              <a:rPr kumimoji="0" lang="fr-FR" sz="1400" b="0" i="0" u="none" strike="noStrike" kern="0" cap="none" spc="0" normalizeH="0" baseline="0" noProof="0" dirty="0" err="1" smtClean="0">
                <a:ln>
                  <a:noFill/>
                </a:ln>
                <a:solidFill>
                  <a:prstClr val="white"/>
                </a:solidFill>
                <a:effectLst/>
                <a:uLnTx/>
                <a:uFillTx/>
                <a:latin typeface="Calibri" panose="020F0502020204030204"/>
                <a:ea typeface="+mn-ea"/>
                <a:cs typeface="+mn-cs"/>
              </a:rPr>
              <a:t>can</a:t>
            </a:r>
            <a:r>
              <a:rPr kumimoji="0" lang="fr-FR" sz="1400" b="0" i="0" u="none" strike="noStrike" kern="0" cap="none" spc="0" normalizeH="0" baseline="0" noProof="0" dirty="0" smtClean="0">
                <a:ln>
                  <a:noFill/>
                </a:ln>
                <a:solidFill>
                  <a:prstClr val="white"/>
                </a:solidFill>
                <a:effectLst/>
                <a:uLnTx/>
                <a:uFillTx/>
                <a:latin typeface="Calibri" panose="020F0502020204030204"/>
                <a:ea typeface="+mn-ea"/>
                <a:cs typeface="+mn-cs"/>
              </a:rPr>
              <a:t> </a:t>
            </a:r>
            <a:r>
              <a:rPr kumimoji="0" lang="fr-FR" sz="1400" b="0" i="0" u="none" strike="noStrike" kern="0" cap="none" spc="0" normalizeH="0" baseline="0" noProof="0" dirty="0" err="1" smtClean="0">
                <a:ln>
                  <a:noFill/>
                </a:ln>
                <a:solidFill>
                  <a:prstClr val="white"/>
                </a:solidFill>
                <a:effectLst/>
                <a:uLnTx/>
                <a:uFillTx/>
                <a:latin typeface="Calibri" panose="020F0502020204030204"/>
                <a:ea typeface="+mn-ea"/>
                <a:cs typeface="+mn-cs"/>
              </a:rPr>
              <a:t>explain</a:t>
            </a:r>
            <a:r>
              <a:rPr kumimoji="0" lang="fr-FR" sz="1400" b="0" i="0" u="none" strike="noStrike" kern="0" cap="none" spc="0" normalizeH="0" baseline="0" noProof="0" dirty="0" smtClean="0">
                <a:ln>
                  <a:noFill/>
                </a:ln>
                <a:solidFill>
                  <a:prstClr val="white"/>
                </a:solidFill>
                <a:effectLst/>
                <a:uLnTx/>
                <a:uFillTx/>
                <a:latin typeface="Calibri" panose="020F0502020204030204"/>
                <a:ea typeface="+mn-ea"/>
                <a:cs typeface="+mn-cs"/>
              </a:rPr>
              <a:t> me the </a:t>
            </a:r>
            <a:r>
              <a:rPr kumimoji="0" lang="fr-FR" sz="1400" b="0" i="0" u="none" strike="noStrike" kern="0" cap="none" spc="0" normalizeH="0" baseline="0" noProof="0" dirty="0" err="1" smtClean="0">
                <a:ln>
                  <a:noFill/>
                </a:ln>
                <a:solidFill>
                  <a:prstClr val="white"/>
                </a:solidFill>
                <a:effectLst/>
                <a:uLnTx/>
                <a:uFillTx/>
                <a:latin typeface="Calibri" panose="020F0502020204030204"/>
                <a:ea typeface="+mn-ea"/>
                <a:cs typeface="+mn-cs"/>
              </a:rPr>
              <a:t>famous</a:t>
            </a:r>
            <a:r>
              <a:rPr kumimoji="0" lang="fr-FR" sz="1400" b="0" i="0" u="none" strike="noStrike" kern="0" cap="none" spc="0" normalizeH="0" baseline="0" noProof="0" dirty="0" smtClean="0">
                <a:ln>
                  <a:noFill/>
                </a:ln>
                <a:solidFill>
                  <a:prstClr val="white"/>
                </a:solidFill>
                <a:effectLst/>
                <a:uLnTx/>
                <a:uFillTx/>
                <a:latin typeface="Calibri" panose="020F0502020204030204"/>
                <a:ea typeface="+mn-ea"/>
                <a:cs typeface="+mn-cs"/>
              </a:rPr>
              <a:t> RF classification </a:t>
            </a:r>
            <a:r>
              <a:rPr kumimoji="0" lang="fr-FR" sz="1400" b="0" i="0" u="none" strike="noStrike" kern="0" cap="none" spc="0" normalizeH="0" baseline="0" noProof="0" dirty="0" err="1" smtClean="0">
                <a:ln>
                  <a:noFill/>
                </a:ln>
                <a:solidFill>
                  <a:prstClr val="white"/>
                </a:solidFill>
                <a:effectLst/>
                <a:uLnTx/>
                <a:uFillTx/>
                <a:latin typeface="Calibri" panose="020F0502020204030204"/>
                <a:ea typeface="+mn-ea"/>
                <a:cs typeface="+mn-cs"/>
              </a:rPr>
              <a:t>algorithm</a:t>
            </a:r>
            <a:r>
              <a:rPr kumimoji="0" lang="fr-FR" sz="1400" b="0" i="0" u="none" strike="noStrike" kern="0" cap="none" spc="0" normalizeH="0" baseline="0" noProof="0" dirty="0" smtClean="0">
                <a:ln>
                  <a:noFill/>
                </a:ln>
                <a:solidFill>
                  <a:prstClr val="white"/>
                </a:solidFill>
                <a:effectLst/>
                <a:uLnTx/>
                <a:uFillTx/>
                <a:latin typeface="Calibri" panose="020F0502020204030204"/>
                <a:ea typeface="+mn-ea"/>
                <a:cs typeface="+mn-cs"/>
              </a:rPr>
              <a:t> ? </a:t>
            </a:r>
            <a:endParaRPr kumimoji="0" lang="en-US" sz="1400" b="0" i="0" u="none" strike="noStrike" kern="0" cap="none" spc="0" normalizeH="0" baseline="0" noProof="0" dirty="0" smtClean="0">
              <a:ln>
                <a:noFill/>
              </a:ln>
              <a:solidFill>
                <a:prstClr val="white"/>
              </a:solidFill>
              <a:effectLst/>
              <a:uLnTx/>
              <a:uFillTx/>
              <a:latin typeface="Calibri" panose="020F0502020204030204"/>
              <a:ea typeface="+mn-ea"/>
              <a:cs typeface="+mn-cs"/>
            </a:endParaRPr>
          </a:p>
        </p:txBody>
      </p:sp>
      <p:grpSp>
        <p:nvGrpSpPr>
          <p:cNvPr id="98" name="Groupe 97"/>
          <p:cNvGrpSpPr/>
          <p:nvPr/>
        </p:nvGrpSpPr>
        <p:grpSpPr>
          <a:xfrm>
            <a:off x="1453984" y="1546188"/>
            <a:ext cx="4546095" cy="1194132"/>
            <a:chOff x="2073296" y="641944"/>
            <a:chExt cx="5055756" cy="1773020"/>
          </a:xfrm>
          <a:solidFill>
            <a:schemeClr val="accent1"/>
          </a:solidFill>
        </p:grpSpPr>
        <p:sp>
          <p:nvSpPr>
            <p:cNvPr id="99" name="Rectangle à coins arrondis 98"/>
            <p:cNvSpPr/>
            <p:nvPr/>
          </p:nvSpPr>
          <p:spPr>
            <a:xfrm>
              <a:off x="2073296" y="1500564"/>
              <a:ext cx="3980985" cy="914400"/>
            </a:xfrm>
            <a:prstGeom prst="wedgeRoundRectCallout">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400" b="0" i="0" u="none" strike="noStrike" kern="0" cap="none" spc="0" normalizeH="0" baseline="0" noProof="0" dirty="0" smtClean="0">
                  <a:ln>
                    <a:noFill/>
                  </a:ln>
                  <a:solidFill>
                    <a:prstClr val="white"/>
                  </a:solidFill>
                  <a:effectLst/>
                  <a:uLnTx/>
                  <a:uFillTx/>
                  <a:latin typeface="Calibri" panose="020F0502020204030204"/>
                  <a:ea typeface="+mn-ea"/>
                  <a:cs typeface="+mn-cs"/>
                </a:rPr>
                <a:t>Hi I </a:t>
              </a:r>
              <a:r>
                <a:rPr kumimoji="0" lang="fr-FR" sz="1400" b="0" i="0" u="none" strike="noStrike" kern="0" cap="none" spc="0" normalizeH="0" baseline="0" noProof="0" dirty="0" err="1" smtClean="0">
                  <a:ln>
                    <a:noFill/>
                  </a:ln>
                  <a:solidFill>
                    <a:prstClr val="white"/>
                  </a:solidFill>
                  <a:effectLst/>
                  <a:uLnTx/>
                  <a:uFillTx/>
                  <a:latin typeface="Calibri" panose="020F0502020204030204"/>
                  <a:ea typeface="+mn-ea"/>
                  <a:cs typeface="+mn-cs"/>
                </a:rPr>
                <a:t>would</a:t>
              </a:r>
              <a:r>
                <a:rPr kumimoji="0" lang="fr-FR" sz="1400" b="0" i="0" u="none" strike="noStrike" kern="0" cap="none" spc="0" normalizeH="0" baseline="0" noProof="0" dirty="0" smtClean="0">
                  <a:ln>
                    <a:noFill/>
                  </a:ln>
                  <a:solidFill>
                    <a:prstClr val="white"/>
                  </a:solidFill>
                  <a:effectLst/>
                  <a:uLnTx/>
                  <a:uFillTx/>
                  <a:latin typeface="Calibri" panose="020F0502020204030204"/>
                  <a:ea typeface="+mn-ea"/>
                  <a:cs typeface="+mn-cs"/>
                </a:rPr>
                <a:t> </a:t>
              </a:r>
              <a:r>
                <a:rPr kumimoji="0" lang="fr-FR" sz="1400" b="0" i="0" u="none" strike="noStrike" kern="0" cap="none" spc="0" normalizeH="0" baseline="0" noProof="0" dirty="0" err="1" smtClean="0">
                  <a:ln>
                    <a:noFill/>
                  </a:ln>
                  <a:solidFill>
                    <a:prstClr val="white"/>
                  </a:solidFill>
                  <a:effectLst/>
                  <a:uLnTx/>
                  <a:uFillTx/>
                  <a:latin typeface="Calibri" panose="020F0502020204030204"/>
                  <a:ea typeface="+mn-ea"/>
                  <a:cs typeface="+mn-cs"/>
                </a:rPr>
                <a:t>like</a:t>
              </a:r>
              <a:r>
                <a:rPr kumimoji="0" lang="fr-FR" sz="1400" b="0" i="0" u="none" strike="noStrike" kern="0" cap="none" spc="0" normalizeH="0" baseline="0" noProof="0" dirty="0" smtClean="0">
                  <a:ln>
                    <a:noFill/>
                  </a:ln>
                  <a:solidFill>
                    <a:prstClr val="white"/>
                  </a:solidFill>
                  <a:effectLst/>
                  <a:uLnTx/>
                  <a:uFillTx/>
                  <a:latin typeface="Calibri" panose="020F0502020204030204"/>
                  <a:ea typeface="+mn-ea"/>
                  <a:cs typeface="+mn-cs"/>
                </a:rPr>
                <a:t> to </a:t>
              </a:r>
              <a:r>
                <a:rPr kumimoji="0" lang="fr-FR" sz="1400" b="0" i="0" u="none" strike="noStrike" kern="0" cap="none" spc="0" normalizeH="0" baseline="0" noProof="0" dirty="0" err="1" smtClean="0">
                  <a:ln>
                    <a:noFill/>
                  </a:ln>
                  <a:solidFill>
                    <a:prstClr val="white"/>
                  </a:solidFill>
                  <a:effectLst/>
                  <a:uLnTx/>
                  <a:uFillTx/>
                  <a:latin typeface="Calibri" panose="020F0502020204030204"/>
                  <a:ea typeface="+mn-ea"/>
                  <a:cs typeface="+mn-cs"/>
                </a:rPr>
                <a:t>knnow</a:t>
              </a:r>
              <a:r>
                <a:rPr kumimoji="0" lang="fr-FR" sz="1400" b="0" i="0" u="none" strike="noStrike" kern="0" cap="none" spc="0" normalizeH="0" baseline="0" noProof="0" dirty="0" smtClean="0">
                  <a:ln>
                    <a:noFill/>
                  </a:ln>
                  <a:solidFill>
                    <a:prstClr val="white"/>
                  </a:solidFill>
                  <a:effectLst/>
                  <a:uLnTx/>
                  <a:uFillTx/>
                  <a:latin typeface="Calibri" panose="020F0502020204030204"/>
                  <a:ea typeface="+mn-ea"/>
                  <a:cs typeface="+mn-cs"/>
                </a:rPr>
                <a:t> if </a:t>
              </a:r>
              <a:r>
                <a:rPr kumimoji="0" lang="fr-FR" sz="1400" b="0" i="0" u="none" strike="noStrike" kern="0" cap="none" spc="0" normalizeH="0" baseline="0" noProof="0" dirty="0" err="1" smtClean="0">
                  <a:ln>
                    <a:noFill/>
                  </a:ln>
                  <a:solidFill>
                    <a:prstClr val="white"/>
                  </a:solidFill>
                  <a:effectLst/>
                  <a:uLnTx/>
                  <a:uFillTx/>
                  <a:latin typeface="Calibri" panose="020F0502020204030204"/>
                  <a:ea typeface="+mn-ea"/>
                  <a:cs typeface="+mn-cs"/>
                </a:rPr>
                <a:t>you</a:t>
              </a:r>
              <a:r>
                <a:rPr kumimoji="0" lang="fr-FR" sz="1400" b="0" i="0" u="none" strike="noStrike" kern="0" cap="none" spc="0" normalizeH="0" baseline="0" noProof="0" dirty="0" smtClean="0">
                  <a:ln>
                    <a:noFill/>
                  </a:ln>
                  <a:solidFill>
                    <a:prstClr val="white"/>
                  </a:solidFill>
                  <a:effectLst/>
                  <a:uLnTx/>
                  <a:uFillTx/>
                  <a:latin typeface="Calibri" panose="020F0502020204030204"/>
                  <a:ea typeface="+mn-ea"/>
                  <a:cs typeface="+mn-cs"/>
                </a:rPr>
                <a:t> </a:t>
              </a:r>
              <a:r>
                <a:rPr kumimoji="0" lang="fr-FR" sz="1400" b="0" i="0" u="none" strike="noStrike" kern="0" cap="none" spc="0" normalizeH="0" baseline="0" noProof="0" dirty="0" err="1" smtClean="0">
                  <a:ln>
                    <a:noFill/>
                  </a:ln>
                  <a:solidFill>
                    <a:prstClr val="white"/>
                  </a:solidFill>
                  <a:effectLst/>
                  <a:uLnTx/>
                  <a:uFillTx/>
                  <a:latin typeface="Calibri" panose="020F0502020204030204"/>
                  <a:ea typeface="+mn-ea"/>
                  <a:cs typeface="+mn-cs"/>
                </a:rPr>
                <a:t>can</a:t>
              </a:r>
              <a:r>
                <a:rPr kumimoji="0" lang="fr-FR" sz="1400" b="0" i="0" u="none" strike="noStrike" kern="0" cap="none" spc="0" normalizeH="0" baseline="0" noProof="0" dirty="0" smtClean="0">
                  <a:ln>
                    <a:noFill/>
                  </a:ln>
                  <a:solidFill>
                    <a:prstClr val="white"/>
                  </a:solidFill>
                  <a:effectLst/>
                  <a:uLnTx/>
                  <a:uFillTx/>
                  <a:latin typeface="Calibri" panose="020F0502020204030204"/>
                  <a:ea typeface="+mn-ea"/>
                  <a:cs typeface="+mn-cs"/>
                </a:rPr>
                <a:t> </a:t>
              </a:r>
              <a:r>
                <a:rPr kumimoji="0" lang="fr-FR" sz="1400" b="0" i="0" u="none" strike="noStrike" kern="0" cap="none" spc="0" normalizeH="0" baseline="0" noProof="0" dirty="0" err="1" smtClean="0">
                  <a:ln>
                    <a:noFill/>
                  </a:ln>
                  <a:solidFill>
                    <a:prstClr val="white"/>
                  </a:solidFill>
                  <a:effectLst/>
                  <a:uLnTx/>
                  <a:uFillTx/>
                  <a:latin typeface="Calibri" panose="020F0502020204030204"/>
                  <a:ea typeface="+mn-ea"/>
                  <a:cs typeface="+mn-cs"/>
                </a:rPr>
                <a:t>explain</a:t>
              </a:r>
              <a:r>
                <a:rPr kumimoji="0" lang="fr-FR" sz="1400" b="0" i="0" u="none" strike="noStrike" kern="0" cap="none" spc="0" normalizeH="0" baseline="0" noProof="0" dirty="0" smtClean="0">
                  <a:ln>
                    <a:noFill/>
                  </a:ln>
                  <a:solidFill>
                    <a:prstClr val="white"/>
                  </a:solidFill>
                  <a:effectLst/>
                  <a:uLnTx/>
                  <a:uFillTx/>
                  <a:latin typeface="Calibri" panose="020F0502020204030204"/>
                  <a:ea typeface="+mn-ea"/>
                  <a:cs typeface="+mn-cs"/>
                </a:rPr>
                <a:t> me the </a:t>
              </a:r>
              <a:r>
                <a:rPr kumimoji="0" lang="fr-FR" sz="1400" b="0" i="0" u="none" strike="noStrike" kern="0" cap="none" spc="0" normalizeH="0" baseline="0" noProof="0" dirty="0" err="1" smtClean="0">
                  <a:ln>
                    <a:noFill/>
                  </a:ln>
                  <a:solidFill>
                    <a:prstClr val="white"/>
                  </a:solidFill>
                  <a:effectLst/>
                  <a:uLnTx/>
                  <a:uFillTx/>
                  <a:latin typeface="Calibri" panose="020F0502020204030204"/>
                  <a:ea typeface="+mn-ea"/>
                  <a:cs typeface="+mn-cs"/>
                </a:rPr>
                <a:t>famous</a:t>
              </a:r>
              <a:r>
                <a:rPr kumimoji="0" lang="fr-FR" sz="1400" b="0" i="0" u="none" strike="noStrike" kern="0" cap="none" spc="0" normalizeH="0" baseline="0" noProof="0" dirty="0" smtClean="0">
                  <a:ln>
                    <a:noFill/>
                  </a:ln>
                  <a:solidFill>
                    <a:prstClr val="white"/>
                  </a:solidFill>
                  <a:effectLst/>
                  <a:uLnTx/>
                  <a:uFillTx/>
                  <a:latin typeface="Calibri" panose="020F0502020204030204"/>
                  <a:ea typeface="+mn-ea"/>
                  <a:cs typeface="+mn-cs"/>
                </a:rPr>
                <a:t> RF classification </a:t>
              </a:r>
              <a:r>
                <a:rPr kumimoji="0" lang="fr-FR" sz="1400" b="0" i="0" u="none" strike="noStrike" kern="0" cap="none" spc="0" normalizeH="0" baseline="0" noProof="0" dirty="0" err="1" smtClean="0">
                  <a:ln>
                    <a:noFill/>
                  </a:ln>
                  <a:solidFill>
                    <a:prstClr val="white"/>
                  </a:solidFill>
                  <a:effectLst/>
                  <a:uLnTx/>
                  <a:uFillTx/>
                  <a:latin typeface="Calibri" panose="020F0502020204030204"/>
                  <a:ea typeface="+mn-ea"/>
                  <a:cs typeface="+mn-cs"/>
                </a:rPr>
                <a:t>algorithm</a:t>
              </a:r>
              <a:r>
                <a:rPr kumimoji="0" lang="fr-FR" sz="1400" b="0" i="0" u="none" strike="noStrike" kern="0" cap="none" spc="0" normalizeH="0" baseline="0" noProof="0" dirty="0" smtClean="0">
                  <a:ln>
                    <a:noFill/>
                  </a:ln>
                  <a:solidFill>
                    <a:prstClr val="white"/>
                  </a:solidFill>
                  <a:effectLst/>
                  <a:uLnTx/>
                  <a:uFillTx/>
                  <a:latin typeface="Calibri" panose="020F0502020204030204"/>
                  <a:ea typeface="+mn-ea"/>
                  <a:cs typeface="+mn-cs"/>
                </a:rPr>
                <a:t>  </a:t>
              </a:r>
              <a:endParaRPr kumimoji="0" lang="en-US" sz="1400" b="0" i="0" u="none" strike="noStrike" kern="0" cap="none" spc="0" normalizeH="0" baseline="0" noProof="0" dirty="0" smtClean="0">
                <a:ln>
                  <a:noFill/>
                </a:ln>
                <a:solidFill>
                  <a:prstClr val="white"/>
                </a:solidFill>
                <a:effectLst/>
                <a:uLnTx/>
                <a:uFillTx/>
                <a:latin typeface="Calibri" panose="020F0502020204030204"/>
                <a:ea typeface="+mn-ea"/>
                <a:cs typeface="+mn-cs"/>
              </a:endParaRPr>
            </a:p>
          </p:txBody>
        </p:sp>
        <p:sp>
          <p:nvSpPr>
            <p:cNvPr id="100" name="Ellipse 99"/>
            <p:cNvSpPr/>
            <p:nvPr/>
          </p:nvSpPr>
          <p:spPr>
            <a:xfrm>
              <a:off x="5062358" y="641944"/>
              <a:ext cx="2066694" cy="613315"/>
            </a:xfrm>
            <a:prstGeom prst="ellipse">
              <a:avLst/>
            </a:prstGeom>
            <a:solidFill>
              <a:schemeClr val="accent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400" b="0" i="0" u="none" strike="noStrike" kern="0" cap="none" spc="0" normalizeH="0" baseline="0" noProof="0" dirty="0" smtClean="0">
                  <a:ln>
                    <a:noFill/>
                  </a:ln>
                  <a:solidFill>
                    <a:prstClr val="white"/>
                  </a:solidFill>
                  <a:effectLst/>
                  <a:uLnTx/>
                  <a:uFillTx/>
                  <a:latin typeface="Calibri" panose="020F0502020204030204"/>
                  <a:ea typeface="+mn-ea"/>
                  <a:cs typeface="+mn-cs"/>
                </a:rPr>
                <a:t>Ponctuation</a:t>
              </a:r>
              <a:endParaRPr kumimoji="0" lang="en-US" sz="1400" b="0" i="0" u="none" strike="noStrike" kern="0" cap="none" spc="0" normalizeH="0" baseline="0" noProof="0" dirty="0" smtClean="0">
                <a:ln>
                  <a:noFill/>
                </a:ln>
                <a:solidFill>
                  <a:prstClr val="white"/>
                </a:solidFill>
                <a:effectLst/>
                <a:uLnTx/>
                <a:uFillTx/>
                <a:latin typeface="Calibri" panose="020F0502020204030204"/>
                <a:ea typeface="+mn-ea"/>
                <a:cs typeface="+mn-cs"/>
              </a:endParaRPr>
            </a:p>
          </p:txBody>
        </p:sp>
        <p:cxnSp>
          <p:nvCxnSpPr>
            <p:cNvPr id="101" name="Connecteur en arc 100"/>
            <p:cNvCxnSpPr>
              <a:stCxn id="97" idx="3"/>
              <a:endCxn id="100" idx="0"/>
            </p:cNvCxnSpPr>
            <p:nvPr/>
          </p:nvCxnSpPr>
          <p:spPr>
            <a:xfrm flipV="1">
              <a:off x="4536162" y="641944"/>
              <a:ext cx="1559544" cy="226074"/>
            </a:xfrm>
            <a:prstGeom prst="curvedConnector4">
              <a:avLst>
                <a:gd name="adj1" fmla="val 16870"/>
                <a:gd name="adj2" fmla="val 352372"/>
              </a:avLst>
            </a:prstGeom>
            <a:grpFill/>
            <a:ln w="6350" cap="flat" cmpd="sng" algn="ctr">
              <a:solidFill>
                <a:srgbClr val="4472C4"/>
              </a:solidFill>
              <a:prstDash val="solid"/>
              <a:miter lim="800000"/>
              <a:tailEnd type="triangle"/>
            </a:ln>
            <a:effectLst/>
          </p:spPr>
        </p:cxnSp>
        <p:cxnSp>
          <p:nvCxnSpPr>
            <p:cNvPr id="102" name="Connecteur en arc 101"/>
            <p:cNvCxnSpPr>
              <a:stCxn id="100" idx="6"/>
              <a:endCxn id="99" idx="3"/>
            </p:cNvCxnSpPr>
            <p:nvPr/>
          </p:nvCxnSpPr>
          <p:spPr>
            <a:xfrm flipH="1">
              <a:off x="6054281" y="948602"/>
              <a:ext cx="1074771" cy="1009162"/>
            </a:xfrm>
            <a:prstGeom prst="curvedConnector3">
              <a:avLst>
                <a:gd name="adj1" fmla="val -23654"/>
              </a:avLst>
            </a:prstGeom>
            <a:grpFill/>
            <a:ln w="6350" cap="flat" cmpd="sng" algn="ctr">
              <a:solidFill>
                <a:srgbClr val="4472C4"/>
              </a:solidFill>
              <a:prstDash val="solid"/>
              <a:miter lim="800000"/>
              <a:tailEnd type="triangle"/>
            </a:ln>
            <a:effectLst/>
          </p:spPr>
        </p:cxnSp>
      </p:grpSp>
      <p:grpSp>
        <p:nvGrpSpPr>
          <p:cNvPr id="103" name="Groupe 102"/>
          <p:cNvGrpSpPr/>
          <p:nvPr/>
        </p:nvGrpSpPr>
        <p:grpSpPr>
          <a:xfrm>
            <a:off x="128845" y="2432393"/>
            <a:ext cx="6247507" cy="998103"/>
            <a:chOff x="-512664" y="1040011"/>
            <a:chExt cx="6947913" cy="1481961"/>
          </a:xfrm>
          <a:solidFill>
            <a:schemeClr val="accent1"/>
          </a:solidFill>
        </p:grpSpPr>
        <p:sp>
          <p:nvSpPr>
            <p:cNvPr id="104" name="Rectangle à coins arrondis 103"/>
            <p:cNvSpPr/>
            <p:nvPr/>
          </p:nvSpPr>
          <p:spPr>
            <a:xfrm>
              <a:off x="2454264" y="1607572"/>
              <a:ext cx="3980985" cy="914400"/>
            </a:xfrm>
            <a:prstGeom prst="wedgeRoundRectCallout">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400" b="0" i="0" u="none" strike="noStrike" kern="0" cap="none" spc="0" normalizeH="0" baseline="0" noProof="0" dirty="0" smtClean="0">
                  <a:ln>
                    <a:noFill/>
                  </a:ln>
                  <a:solidFill>
                    <a:prstClr val="white"/>
                  </a:solidFill>
                  <a:effectLst/>
                  <a:uLnTx/>
                  <a:uFillTx/>
                  <a:latin typeface="Calibri" panose="020F0502020204030204"/>
                  <a:ea typeface="+mn-ea"/>
                  <a:cs typeface="+mn-cs"/>
                </a:rPr>
                <a:t>Hi I </a:t>
              </a:r>
              <a:r>
                <a:rPr kumimoji="0" lang="fr-FR" sz="1400" b="0" i="0" u="none" strike="noStrike" kern="0" cap="none" spc="0" normalizeH="0" baseline="0" noProof="0" dirty="0" err="1" smtClean="0">
                  <a:ln>
                    <a:noFill/>
                  </a:ln>
                  <a:solidFill>
                    <a:prstClr val="white"/>
                  </a:solidFill>
                  <a:effectLst/>
                  <a:uLnTx/>
                  <a:uFillTx/>
                  <a:latin typeface="Calibri" panose="020F0502020204030204"/>
                  <a:ea typeface="+mn-ea"/>
                  <a:cs typeface="+mn-cs"/>
                </a:rPr>
                <a:t>would</a:t>
              </a:r>
              <a:r>
                <a:rPr kumimoji="0" lang="fr-FR" sz="1400" b="0" i="0" u="none" strike="noStrike" kern="0" cap="none" spc="0" normalizeH="0" baseline="0" noProof="0" dirty="0" smtClean="0">
                  <a:ln>
                    <a:noFill/>
                  </a:ln>
                  <a:solidFill>
                    <a:prstClr val="white"/>
                  </a:solidFill>
                  <a:effectLst/>
                  <a:uLnTx/>
                  <a:uFillTx/>
                  <a:latin typeface="Calibri" panose="020F0502020204030204"/>
                  <a:ea typeface="+mn-ea"/>
                  <a:cs typeface="+mn-cs"/>
                </a:rPr>
                <a:t> </a:t>
              </a:r>
              <a:r>
                <a:rPr kumimoji="0" lang="fr-FR" sz="1400" b="0" i="0" u="none" strike="noStrike" kern="0" cap="none" spc="0" normalizeH="0" baseline="0" noProof="0" dirty="0" err="1" smtClean="0">
                  <a:ln>
                    <a:noFill/>
                  </a:ln>
                  <a:solidFill>
                    <a:prstClr val="white"/>
                  </a:solidFill>
                  <a:effectLst/>
                  <a:uLnTx/>
                  <a:uFillTx/>
                  <a:latin typeface="Calibri" panose="020F0502020204030204"/>
                  <a:ea typeface="+mn-ea"/>
                  <a:cs typeface="+mn-cs"/>
                </a:rPr>
                <a:t>like</a:t>
              </a:r>
              <a:r>
                <a:rPr kumimoji="0" lang="fr-FR" sz="1400" b="0" i="0" u="none" strike="noStrike" kern="0" cap="none" spc="0" normalizeH="0" baseline="0" noProof="0" dirty="0" smtClean="0">
                  <a:ln>
                    <a:noFill/>
                  </a:ln>
                  <a:solidFill>
                    <a:prstClr val="white"/>
                  </a:solidFill>
                  <a:effectLst/>
                  <a:uLnTx/>
                  <a:uFillTx/>
                  <a:latin typeface="Calibri" panose="020F0502020204030204"/>
                  <a:ea typeface="+mn-ea"/>
                  <a:cs typeface="+mn-cs"/>
                </a:rPr>
                <a:t> to know if </a:t>
              </a:r>
              <a:r>
                <a:rPr kumimoji="0" lang="fr-FR" sz="1400" b="0" i="0" u="none" strike="noStrike" kern="0" cap="none" spc="0" normalizeH="0" baseline="0" noProof="0" dirty="0" err="1" smtClean="0">
                  <a:ln>
                    <a:noFill/>
                  </a:ln>
                  <a:solidFill>
                    <a:prstClr val="white"/>
                  </a:solidFill>
                  <a:effectLst/>
                  <a:uLnTx/>
                  <a:uFillTx/>
                  <a:latin typeface="Calibri" panose="020F0502020204030204"/>
                  <a:ea typeface="+mn-ea"/>
                  <a:cs typeface="+mn-cs"/>
                </a:rPr>
                <a:t>you</a:t>
              </a:r>
              <a:r>
                <a:rPr kumimoji="0" lang="fr-FR" sz="1400" b="0" i="0" u="none" strike="noStrike" kern="0" cap="none" spc="0" normalizeH="0" baseline="0" noProof="0" dirty="0" smtClean="0">
                  <a:ln>
                    <a:noFill/>
                  </a:ln>
                  <a:solidFill>
                    <a:prstClr val="white"/>
                  </a:solidFill>
                  <a:effectLst/>
                  <a:uLnTx/>
                  <a:uFillTx/>
                  <a:latin typeface="Calibri" panose="020F0502020204030204"/>
                  <a:ea typeface="+mn-ea"/>
                  <a:cs typeface="+mn-cs"/>
                </a:rPr>
                <a:t> </a:t>
              </a:r>
              <a:r>
                <a:rPr kumimoji="0" lang="fr-FR" sz="1400" b="0" i="0" u="none" strike="noStrike" kern="0" cap="none" spc="0" normalizeH="0" baseline="0" noProof="0" dirty="0" err="1" smtClean="0">
                  <a:ln>
                    <a:noFill/>
                  </a:ln>
                  <a:solidFill>
                    <a:prstClr val="white"/>
                  </a:solidFill>
                  <a:effectLst/>
                  <a:uLnTx/>
                  <a:uFillTx/>
                  <a:latin typeface="Calibri" panose="020F0502020204030204"/>
                  <a:ea typeface="+mn-ea"/>
                  <a:cs typeface="+mn-cs"/>
                </a:rPr>
                <a:t>can</a:t>
              </a:r>
              <a:r>
                <a:rPr kumimoji="0" lang="fr-FR" sz="1400" b="0" i="0" u="none" strike="noStrike" kern="0" cap="none" spc="0" normalizeH="0" baseline="0" noProof="0" dirty="0" smtClean="0">
                  <a:ln>
                    <a:noFill/>
                  </a:ln>
                  <a:solidFill>
                    <a:prstClr val="white"/>
                  </a:solidFill>
                  <a:effectLst/>
                  <a:uLnTx/>
                  <a:uFillTx/>
                  <a:latin typeface="Calibri" panose="020F0502020204030204"/>
                  <a:ea typeface="+mn-ea"/>
                  <a:cs typeface="+mn-cs"/>
                </a:rPr>
                <a:t> </a:t>
              </a:r>
              <a:r>
                <a:rPr kumimoji="0" lang="fr-FR" sz="1400" b="0" i="0" u="none" strike="noStrike" kern="0" cap="none" spc="0" normalizeH="0" baseline="0" noProof="0" dirty="0" err="1" smtClean="0">
                  <a:ln>
                    <a:noFill/>
                  </a:ln>
                  <a:solidFill>
                    <a:prstClr val="white"/>
                  </a:solidFill>
                  <a:effectLst/>
                  <a:uLnTx/>
                  <a:uFillTx/>
                  <a:latin typeface="Calibri" panose="020F0502020204030204"/>
                  <a:ea typeface="+mn-ea"/>
                  <a:cs typeface="+mn-cs"/>
                </a:rPr>
                <a:t>explain</a:t>
              </a:r>
              <a:r>
                <a:rPr kumimoji="0" lang="fr-FR" sz="1400" b="0" i="0" u="none" strike="noStrike" kern="0" cap="none" spc="0" normalizeH="0" baseline="0" noProof="0" dirty="0" smtClean="0">
                  <a:ln>
                    <a:noFill/>
                  </a:ln>
                  <a:solidFill>
                    <a:prstClr val="white"/>
                  </a:solidFill>
                  <a:effectLst/>
                  <a:uLnTx/>
                  <a:uFillTx/>
                  <a:latin typeface="Calibri" panose="020F0502020204030204"/>
                  <a:ea typeface="+mn-ea"/>
                  <a:cs typeface="+mn-cs"/>
                </a:rPr>
                <a:t> me the </a:t>
              </a:r>
              <a:r>
                <a:rPr kumimoji="0" lang="fr-FR" sz="1400" b="0" i="0" u="none" strike="noStrike" kern="0" cap="none" spc="0" normalizeH="0" baseline="0" noProof="0" dirty="0" err="1" smtClean="0">
                  <a:ln>
                    <a:noFill/>
                  </a:ln>
                  <a:solidFill>
                    <a:prstClr val="white"/>
                  </a:solidFill>
                  <a:effectLst/>
                  <a:uLnTx/>
                  <a:uFillTx/>
                  <a:latin typeface="Calibri" panose="020F0502020204030204"/>
                  <a:ea typeface="+mn-ea"/>
                  <a:cs typeface="+mn-cs"/>
                </a:rPr>
                <a:t>famous</a:t>
              </a:r>
              <a:r>
                <a:rPr kumimoji="0" lang="fr-FR" sz="1400" b="0" i="0" u="none" strike="noStrike" kern="0" cap="none" spc="0" normalizeH="0" baseline="0" noProof="0" dirty="0" smtClean="0">
                  <a:ln>
                    <a:noFill/>
                  </a:ln>
                  <a:solidFill>
                    <a:prstClr val="white"/>
                  </a:solidFill>
                  <a:effectLst/>
                  <a:uLnTx/>
                  <a:uFillTx/>
                  <a:latin typeface="Calibri" panose="020F0502020204030204"/>
                  <a:ea typeface="+mn-ea"/>
                  <a:cs typeface="+mn-cs"/>
                </a:rPr>
                <a:t> RF classification </a:t>
              </a:r>
              <a:r>
                <a:rPr kumimoji="0" lang="fr-FR" sz="1400" b="0" i="0" u="none" strike="noStrike" kern="0" cap="none" spc="0" normalizeH="0" baseline="0" noProof="0" dirty="0" err="1" smtClean="0">
                  <a:ln>
                    <a:noFill/>
                  </a:ln>
                  <a:solidFill>
                    <a:prstClr val="white"/>
                  </a:solidFill>
                  <a:effectLst/>
                  <a:uLnTx/>
                  <a:uFillTx/>
                  <a:latin typeface="Calibri" panose="020F0502020204030204"/>
                  <a:ea typeface="+mn-ea"/>
                  <a:cs typeface="+mn-cs"/>
                </a:rPr>
                <a:t>algorithm</a:t>
              </a:r>
              <a:r>
                <a:rPr kumimoji="0" lang="fr-FR" sz="1400" b="0" i="0" u="none" strike="noStrike" kern="0" cap="none" spc="0" normalizeH="0" baseline="0" noProof="0" dirty="0" smtClean="0">
                  <a:ln>
                    <a:noFill/>
                  </a:ln>
                  <a:solidFill>
                    <a:prstClr val="white"/>
                  </a:solidFill>
                  <a:effectLst/>
                  <a:uLnTx/>
                  <a:uFillTx/>
                  <a:latin typeface="Calibri" panose="020F0502020204030204"/>
                  <a:ea typeface="+mn-ea"/>
                  <a:cs typeface="+mn-cs"/>
                </a:rPr>
                <a:t>  </a:t>
              </a:r>
              <a:endParaRPr kumimoji="0" lang="en-US" sz="1400" b="0" i="0" u="none" strike="noStrike" kern="0" cap="none" spc="0" normalizeH="0" baseline="0" noProof="0" dirty="0" smtClean="0">
                <a:ln>
                  <a:noFill/>
                </a:ln>
                <a:solidFill>
                  <a:prstClr val="white"/>
                </a:solidFill>
                <a:effectLst/>
                <a:uLnTx/>
                <a:uFillTx/>
                <a:latin typeface="Calibri" panose="020F0502020204030204"/>
                <a:ea typeface="+mn-ea"/>
                <a:cs typeface="+mn-cs"/>
              </a:endParaRPr>
            </a:p>
          </p:txBody>
        </p:sp>
        <p:sp>
          <p:nvSpPr>
            <p:cNvPr id="105" name="Ellipse 104"/>
            <p:cNvSpPr/>
            <p:nvPr/>
          </p:nvSpPr>
          <p:spPr>
            <a:xfrm>
              <a:off x="-512664" y="1612197"/>
              <a:ext cx="2066693" cy="613317"/>
            </a:xfrm>
            <a:prstGeom prst="ellipse">
              <a:avLst/>
            </a:prstGeom>
            <a:solidFill>
              <a:schemeClr val="accent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400" b="0" i="0" u="none" strike="noStrike" kern="0" cap="none" spc="0" normalizeH="0" baseline="0" noProof="0" dirty="0" err="1" smtClean="0">
                  <a:ln>
                    <a:noFill/>
                  </a:ln>
                  <a:solidFill>
                    <a:prstClr val="white"/>
                  </a:solidFill>
                  <a:effectLst/>
                  <a:uLnTx/>
                  <a:uFillTx/>
                  <a:latin typeface="Calibri" panose="020F0502020204030204"/>
                  <a:ea typeface="+mn-ea"/>
                  <a:cs typeface="+mn-cs"/>
                </a:rPr>
                <a:t>Spelling</a:t>
              </a:r>
              <a:endParaRPr kumimoji="0" lang="en-US" sz="1400" b="0" i="0" u="none" strike="noStrike" kern="0" cap="none" spc="0" normalizeH="0" baseline="0" noProof="0" dirty="0" smtClean="0">
                <a:ln>
                  <a:noFill/>
                </a:ln>
                <a:solidFill>
                  <a:prstClr val="white"/>
                </a:solidFill>
                <a:effectLst/>
                <a:uLnTx/>
                <a:uFillTx/>
                <a:latin typeface="Calibri" panose="020F0502020204030204"/>
                <a:ea typeface="+mn-ea"/>
                <a:cs typeface="+mn-cs"/>
              </a:endParaRPr>
            </a:p>
          </p:txBody>
        </p:sp>
        <p:cxnSp>
          <p:nvCxnSpPr>
            <p:cNvPr id="106" name="Connecteur en arc 105"/>
            <p:cNvCxnSpPr>
              <a:stCxn id="99" idx="1"/>
              <a:endCxn id="105" idx="0"/>
            </p:cNvCxnSpPr>
            <p:nvPr/>
          </p:nvCxnSpPr>
          <p:spPr>
            <a:xfrm rot="10800000" flipV="1">
              <a:off x="520683" y="1040011"/>
              <a:ext cx="440353" cy="572184"/>
            </a:xfrm>
            <a:prstGeom prst="curvedConnector2">
              <a:avLst/>
            </a:prstGeom>
            <a:grpFill/>
            <a:ln w="6350" cap="flat" cmpd="sng" algn="ctr">
              <a:solidFill>
                <a:srgbClr val="4472C4"/>
              </a:solidFill>
              <a:prstDash val="solid"/>
              <a:miter lim="800000"/>
              <a:tailEnd type="triangle"/>
            </a:ln>
            <a:effectLst/>
          </p:spPr>
        </p:cxnSp>
        <p:cxnSp>
          <p:nvCxnSpPr>
            <p:cNvPr id="107" name="Connecteur en arc 106"/>
            <p:cNvCxnSpPr>
              <a:stCxn id="105" idx="6"/>
              <a:endCxn id="104" idx="1"/>
            </p:cNvCxnSpPr>
            <p:nvPr/>
          </p:nvCxnSpPr>
          <p:spPr>
            <a:xfrm>
              <a:off x="1554029" y="1918856"/>
              <a:ext cx="900235" cy="145916"/>
            </a:xfrm>
            <a:prstGeom prst="curvedConnector3">
              <a:avLst>
                <a:gd name="adj1" fmla="val 50000"/>
              </a:avLst>
            </a:prstGeom>
            <a:grpFill/>
            <a:ln w="6350" cap="flat" cmpd="sng" algn="ctr">
              <a:solidFill>
                <a:srgbClr val="4472C4"/>
              </a:solidFill>
              <a:prstDash val="solid"/>
              <a:miter lim="800000"/>
              <a:tailEnd type="triangle"/>
            </a:ln>
            <a:effectLst/>
          </p:spPr>
        </p:cxnSp>
      </p:grpSp>
      <p:grpSp>
        <p:nvGrpSpPr>
          <p:cNvPr id="108" name="Groupe 107"/>
          <p:cNvGrpSpPr/>
          <p:nvPr/>
        </p:nvGrpSpPr>
        <p:grpSpPr>
          <a:xfrm>
            <a:off x="4141724" y="2991114"/>
            <a:ext cx="4442442" cy="1093374"/>
            <a:chOff x="4296939" y="1381119"/>
            <a:chExt cx="4940483" cy="1623416"/>
          </a:xfrm>
          <a:solidFill>
            <a:schemeClr val="accent1"/>
          </a:solidFill>
        </p:grpSpPr>
        <p:sp>
          <p:nvSpPr>
            <p:cNvPr id="109" name="Ellipse 108"/>
            <p:cNvSpPr/>
            <p:nvPr/>
          </p:nvSpPr>
          <p:spPr>
            <a:xfrm>
              <a:off x="7170729" y="1381119"/>
              <a:ext cx="2066693" cy="613317"/>
            </a:xfrm>
            <a:prstGeom prst="ellipse">
              <a:avLst/>
            </a:prstGeom>
            <a:solidFill>
              <a:schemeClr val="accent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400" b="0" i="0" u="none" strike="noStrike" kern="0" cap="none" spc="0" normalizeH="0" baseline="0" noProof="0" dirty="0" smtClean="0">
                  <a:ln>
                    <a:noFill/>
                  </a:ln>
                  <a:solidFill>
                    <a:prstClr val="white"/>
                  </a:solidFill>
                  <a:effectLst/>
                  <a:uLnTx/>
                  <a:uFillTx/>
                  <a:latin typeface="Calibri" panose="020F0502020204030204"/>
                  <a:ea typeface="+mn-ea"/>
                  <a:cs typeface="+mn-cs"/>
                </a:rPr>
                <a:t>Stop </a:t>
              </a:r>
              <a:r>
                <a:rPr kumimoji="0" lang="fr-FR" sz="1400" b="0" i="0" u="none" strike="noStrike" kern="0" cap="none" spc="0" normalizeH="0" baseline="0" noProof="0" dirty="0" err="1" smtClean="0">
                  <a:ln>
                    <a:noFill/>
                  </a:ln>
                  <a:solidFill>
                    <a:prstClr val="white"/>
                  </a:solidFill>
                  <a:effectLst/>
                  <a:uLnTx/>
                  <a:uFillTx/>
                  <a:latin typeface="Calibri" panose="020F0502020204030204"/>
                  <a:ea typeface="+mn-ea"/>
                  <a:cs typeface="+mn-cs"/>
                </a:rPr>
                <a:t>words</a:t>
              </a:r>
              <a:endParaRPr kumimoji="0" lang="en-US" sz="1400" b="0" i="0" u="none" strike="noStrike" kern="0" cap="none" spc="0" normalizeH="0" baseline="0" noProof="0" dirty="0" smtClean="0">
                <a:ln>
                  <a:noFill/>
                </a:ln>
                <a:solidFill>
                  <a:prstClr val="white"/>
                </a:solidFill>
                <a:effectLst/>
                <a:uLnTx/>
                <a:uFillTx/>
                <a:latin typeface="Calibri" panose="020F0502020204030204"/>
                <a:ea typeface="+mn-ea"/>
                <a:cs typeface="+mn-cs"/>
              </a:endParaRPr>
            </a:p>
          </p:txBody>
        </p:sp>
        <p:sp>
          <p:nvSpPr>
            <p:cNvPr id="110" name="Rectangle à coins arrondis 109"/>
            <p:cNvSpPr/>
            <p:nvPr/>
          </p:nvSpPr>
          <p:spPr>
            <a:xfrm>
              <a:off x="4296939" y="2171970"/>
              <a:ext cx="3980985" cy="832565"/>
            </a:xfrm>
            <a:prstGeom prst="wedgeRoundRectCallout">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400" b="0" i="0" u="none" strike="noStrike" kern="0" cap="none" spc="0" normalizeH="0" baseline="0" noProof="0" dirty="0" smtClean="0">
                  <a:ln>
                    <a:noFill/>
                  </a:ln>
                  <a:solidFill>
                    <a:prstClr val="white"/>
                  </a:solidFill>
                  <a:effectLst/>
                  <a:uLnTx/>
                  <a:uFillTx/>
                  <a:latin typeface="Calibri" panose="020F0502020204030204"/>
                  <a:ea typeface="+mn-ea"/>
                  <a:cs typeface="+mn-cs"/>
                </a:rPr>
                <a:t>Hi I </a:t>
              </a:r>
              <a:r>
                <a:rPr kumimoji="0" lang="fr-FR" sz="1400" b="0" i="0" u="none" strike="noStrike" kern="0" cap="none" spc="0" normalizeH="0" baseline="0" noProof="0" dirty="0" err="1" smtClean="0">
                  <a:ln>
                    <a:noFill/>
                  </a:ln>
                  <a:solidFill>
                    <a:prstClr val="white"/>
                  </a:solidFill>
                  <a:effectLst/>
                  <a:uLnTx/>
                  <a:uFillTx/>
                  <a:latin typeface="Calibri" panose="020F0502020204030204"/>
                  <a:ea typeface="+mn-ea"/>
                  <a:cs typeface="+mn-cs"/>
                </a:rPr>
                <a:t>would</a:t>
              </a:r>
              <a:r>
                <a:rPr kumimoji="0" lang="fr-FR" sz="1400" b="0" i="0" u="none" strike="noStrike" kern="0" cap="none" spc="0" normalizeH="0" baseline="0" noProof="0" dirty="0" smtClean="0">
                  <a:ln>
                    <a:noFill/>
                  </a:ln>
                  <a:solidFill>
                    <a:prstClr val="white"/>
                  </a:solidFill>
                  <a:effectLst/>
                  <a:uLnTx/>
                  <a:uFillTx/>
                  <a:latin typeface="Calibri" panose="020F0502020204030204"/>
                  <a:ea typeface="+mn-ea"/>
                  <a:cs typeface="+mn-cs"/>
                </a:rPr>
                <a:t> </a:t>
              </a:r>
              <a:r>
                <a:rPr kumimoji="0" lang="fr-FR" sz="1400" b="0" i="0" u="none" strike="noStrike" kern="0" cap="none" spc="0" normalizeH="0" baseline="0" noProof="0" dirty="0" err="1" smtClean="0">
                  <a:ln>
                    <a:noFill/>
                  </a:ln>
                  <a:solidFill>
                    <a:prstClr val="white"/>
                  </a:solidFill>
                  <a:effectLst/>
                  <a:uLnTx/>
                  <a:uFillTx/>
                  <a:latin typeface="Calibri" panose="020F0502020204030204"/>
                  <a:ea typeface="+mn-ea"/>
                  <a:cs typeface="+mn-cs"/>
                </a:rPr>
                <a:t>like</a:t>
              </a:r>
              <a:r>
                <a:rPr kumimoji="0" lang="fr-FR" sz="1400" b="0" i="0" u="none" strike="noStrike" kern="0" cap="none" spc="0" normalizeH="0" baseline="0" noProof="0" dirty="0" smtClean="0">
                  <a:ln>
                    <a:noFill/>
                  </a:ln>
                  <a:solidFill>
                    <a:prstClr val="white"/>
                  </a:solidFill>
                  <a:effectLst/>
                  <a:uLnTx/>
                  <a:uFillTx/>
                  <a:latin typeface="Calibri" panose="020F0502020204030204"/>
                  <a:ea typeface="+mn-ea"/>
                  <a:cs typeface="+mn-cs"/>
                </a:rPr>
                <a:t> to know if </a:t>
              </a:r>
              <a:r>
                <a:rPr kumimoji="0" lang="fr-FR" sz="1400" b="0" i="0" u="none" strike="noStrike" kern="0" cap="none" spc="0" normalizeH="0" baseline="0" noProof="0" dirty="0" err="1" smtClean="0">
                  <a:ln>
                    <a:noFill/>
                  </a:ln>
                  <a:solidFill>
                    <a:prstClr val="white"/>
                  </a:solidFill>
                  <a:effectLst/>
                  <a:uLnTx/>
                  <a:uFillTx/>
                  <a:latin typeface="Calibri" panose="020F0502020204030204"/>
                  <a:ea typeface="+mn-ea"/>
                  <a:cs typeface="+mn-cs"/>
                </a:rPr>
                <a:t>you</a:t>
              </a:r>
              <a:r>
                <a:rPr kumimoji="0" lang="fr-FR" sz="1400" b="0" i="0" u="none" strike="noStrike" kern="0" cap="none" spc="0" normalizeH="0" baseline="0" noProof="0" dirty="0" smtClean="0">
                  <a:ln>
                    <a:noFill/>
                  </a:ln>
                  <a:solidFill>
                    <a:prstClr val="white"/>
                  </a:solidFill>
                  <a:effectLst/>
                  <a:uLnTx/>
                  <a:uFillTx/>
                  <a:latin typeface="Calibri" panose="020F0502020204030204"/>
                  <a:ea typeface="+mn-ea"/>
                  <a:cs typeface="+mn-cs"/>
                </a:rPr>
                <a:t> </a:t>
              </a:r>
              <a:r>
                <a:rPr kumimoji="0" lang="fr-FR" sz="1400" b="0" i="0" u="none" strike="noStrike" kern="0" cap="none" spc="0" normalizeH="0" baseline="0" noProof="0" dirty="0" err="1" smtClean="0">
                  <a:ln>
                    <a:noFill/>
                  </a:ln>
                  <a:solidFill>
                    <a:prstClr val="white"/>
                  </a:solidFill>
                  <a:effectLst/>
                  <a:uLnTx/>
                  <a:uFillTx/>
                  <a:latin typeface="Calibri" panose="020F0502020204030204"/>
                  <a:ea typeface="+mn-ea"/>
                  <a:cs typeface="+mn-cs"/>
                </a:rPr>
                <a:t>can</a:t>
              </a:r>
              <a:r>
                <a:rPr kumimoji="0" lang="fr-FR" sz="1400" b="0" i="0" u="none" strike="noStrike" kern="0" cap="none" spc="0" normalizeH="0" baseline="0" noProof="0" dirty="0" smtClean="0">
                  <a:ln>
                    <a:noFill/>
                  </a:ln>
                  <a:solidFill>
                    <a:prstClr val="white"/>
                  </a:solidFill>
                  <a:effectLst/>
                  <a:uLnTx/>
                  <a:uFillTx/>
                  <a:latin typeface="Calibri" panose="020F0502020204030204"/>
                  <a:ea typeface="+mn-ea"/>
                  <a:cs typeface="+mn-cs"/>
                </a:rPr>
                <a:t> </a:t>
              </a:r>
              <a:r>
                <a:rPr kumimoji="0" lang="fr-FR" sz="1400" b="0" i="0" u="none" strike="noStrike" kern="0" cap="none" spc="0" normalizeH="0" baseline="0" noProof="0" dirty="0" err="1" smtClean="0">
                  <a:ln>
                    <a:noFill/>
                  </a:ln>
                  <a:solidFill>
                    <a:prstClr val="white"/>
                  </a:solidFill>
                  <a:effectLst/>
                  <a:uLnTx/>
                  <a:uFillTx/>
                  <a:latin typeface="Calibri" panose="020F0502020204030204"/>
                  <a:ea typeface="+mn-ea"/>
                  <a:cs typeface="+mn-cs"/>
                </a:rPr>
                <a:t>explain</a:t>
              </a:r>
              <a:r>
                <a:rPr kumimoji="0" lang="fr-FR" sz="1400" b="0" i="0" u="none" strike="noStrike" kern="0" cap="none" spc="0" normalizeH="0" baseline="0" noProof="0" dirty="0" smtClean="0">
                  <a:ln>
                    <a:noFill/>
                  </a:ln>
                  <a:solidFill>
                    <a:prstClr val="white"/>
                  </a:solidFill>
                  <a:effectLst/>
                  <a:uLnTx/>
                  <a:uFillTx/>
                  <a:latin typeface="Calibri" panose="020F0502020204030204"/>
                  <a:ea typeface="+mn-ea"/>
                  <a:cs typeface="+mn-cs"/>
                </a:rPr>
                <a:t> me </a:t>
              </a:r>
              <a:r>
                <a:rPr kumimoji="0" lang="fr-FR" sz="1400" b="0" i="0" u="none" strike="noStrike" kern="0" cap="none" spc="0" normalizeH="0" baseline="0" noProof="0" dirty="0" err="1" smtClean="0">
                  <a:ln>
                    <a:noFill/>
                  </a:ln>
                  <a:solidFill>
                    <a:prstClr val="white"/>
                  </a:solidFill>
                  <a:effectLst/>
                  <a:uLnTx/>
                  <a:uFillTx/>
                  <a:latin typeface="Calibri" panose="020F0502020204030204"/>
                  <a:ea typeface="+mn-ea"/>
                  <a:cs typeface="+mn-cs"/>
                </a:rPr>
                <a:t>famous</a:t>
              </a:r>
              <a:r>
                <a:rPr kumimoji="0" lang="fr-FR" sz="1400" b="0" i="0" u="none" strike="noStrike" kern="0" cap="none" spc="0" normalizeH="0" baseline="0" noProof="0" dirty="0" smtClean="0">
                  <a:ln>
                    <a:noFill/>
                  </a:ln>
                  <a:solidFill>
                    <a:prstClr val="white"/>
                  </a:solidFill>
                  <a:effectLst/>
                  <a:uLnTx/>
                  <a:uFillTx/>
                  <a:latin typeface="Calibri" panose="020F0502020204030204"/>
                  <a:ea typeface="+mn-ea"/>
                  <a:cs typeface="+mn-cs"/>
                </a:rPr>
                <a:t> RF classification </a:t>
              </a:r>
              <a:r>
                <a:rPr kumimoji="0" lang="fr-FR" sz="1400" b="0" i="0" u="none" strike="noStrike" kern="0" cap="none" spc="0" normalizeH="0" baseline="0" noProof="0" dirty="0" err="1" smtClean="0">
                  <a:ln>
                    <a:noFill/>
                  </a:ln>
                  <a:solidFill>
                    <a:prstClr val="white"/>
                  </a:solidFill>
                  <a:effectLst/>
                  <a:uLnTx/>
                  <a:uFillTx/>
                  <a:latin typeface="Calibri" panose="020F0502020204030204"/>
                  <a:ea typeface="+mn-ea"/>
                  <a:cs typeface="+mn-cs"/>
                </a:rPr>
                <a:t>algorithm</a:t>
              </a:r>
              <a:r>
                <a:rPr kumimoji="0" lang="fr-FR" sz="1400" b="0" i="0" u="none" strike="noStrike" kern="0" cap="none" spc="0" normalizeH="0" baseline="0" noProof="0" dirty="0" smtClean="0">
                  <a:ln>
                    <a:noFill/>
                  </a:ln>
                  <a:solidFill>
                    <a:prstClr val="white"/>
                  </a:solidFill>
                  <a:effectLst/>
                  <a:uLnTx/>
                  <a:uFillTx/>
                  <a:latin typeface="Calibri" panose="020F0502020204030204"/>
                  <a:ea typeface="+mn-ea"/>
                  <a:cs typeface="+mn-cs"/>
                </a:rPr>
                <a:t>  </a:t>
              </a:r>
              <a:endParaRPr kumimoji="0" lang="en-US" sz="1400" b="0" i="0" u="none" strike="noStrike" kern="0" cap="none" spc="0" normalizeH="0" baseline="0" noProof="0" dirty="0" smtClean="0">
                <a:ln>
                  <a:noFill/>
                </a:ln>
                <a:solidFill>
                  <a:prstClr val="white"/>
                </a:solidFill>
                <a:effectLst/>
                <a:uLnTx/>
                <a:uFillTx/>
                <a:latin typeface="Calibri" panose="020F0502020204030204"/>
                <a:ea typeface="+mn-ea"/>
                <a:cs typeface="+mn-cs"/>
              </a:endParaRPr>
            </a:p>
          </p:txBody>
        </p:sp>
        <p:cxnSp>
          <p:nvCxnSpPr>
            <p:cNvPr id="111" name="Connecteur en arc 110"/>
            <p:cNvCxnSpPr>
              <a:stCxn id="109" idx="6"/>
              <a:endCxn id="110" idx="3"/>
            </p:cNvCxnSpPr>
            <p:nvPr/>
          </p:nvCxnSpPr>
          <p:spPr>
            <a:xfrm flipH="1">
              <a:off x="8277924" y="1687777"/>
              <a:ext cx="959498" cy="900475"/>
            </a:xfrm>
            <a:prstGeom prst="curvedConnector3">
              <a:avLst>
                <a:gd name="adj1" fmla="val -26496"/>
              </a:avLst>
            </a:prstGeom>
            <a:grpFill/>
            <a:ln w="6350" cap="flat" cmpd="sng" algn="ctr">
              <a:solidFill>
                <a:srgbClr val="4472C4"/>
              </a:solidFill>
              <a:prstDash val="solid"/>
              <a:miter lim="800000"/>
              <a:tailEnd type="triangle"/>
            </a:ln>
            <a:effectLst/>
          </p:spPr>
        </p:cxnSp>
        <p:cxnSp>
          <p:nvCxnSpPr>
            <p:cNvPr id="112" name="Connecteur en arc 111"/>
            <p:cNvCxnSpPr>
              <a:stCxn id="104" idx="3"/>
              <a:endCxn id="109" idx="0"/>
            </p:cNvCxnSpPr>
            <p:nvPr/>
          </p:nvCxnSpPr>
          <p:spPr>
            <a:xfrm flipV="1">
              <a:off x="6782091" y="1381119"/>
              <a:ext cx="1421986" cy="195184"/>
            </a:xfrm>
            <a:prstGeom prst="curvedConnector4">
              <a:avLst>
                <a:gd name="adj1" fmla="val 13665"/>
                <a:gd name="adj2" fmla="val 408137"/>
              </a:avLst>
            </a:prstGeom>
            <a:grpFill/>
            <a:ln w="6350" cap="flat" cmpd="sng" algn="ctr">
              <a:solidFill>
                <a:srgbClr val="4472C4"/>
              </a:solidFill>
              <a:prstDash val="solid"/>
              <a:miter lim="800000"/>
              <a:tailEnd type="triangle"/>
            </a:ln>
            <a:effectLst/>
          </p:spPr>
        </p:cxnSp>
      </p:grpSp>
      <p:grpSp>
        <p:nvGrpSpPr>
          <p:cNvPr id="113" name="Groupe 112"/>
          <p:cNvGrpSpPr/>
          <p:nvPr/>
        </p:nvGrpSpPr>
        <p:grpSpPr>
          <a:xfrm>
            <a:off x="1675751" y="3804119"/>
            <a:ext cx="7524051" cy="1007856"/>
            <a:chOff x="1528973" y="2060109"/>
            <a:chExt cx="8367570" cy="1496443"/>
          </a:xfrm>
          <a:solidFill>
            <a:schemeClr val="accent1"/>
          </a:solidFill>
        </p:grpSpPr>
        <p:sp>
          <p:nvSpPr>
            <p:cNvPr id="114" name="Ellipse 113"/>
            <p:cNvSpPr/>
            <p:nvPr/>
          </p:nvSpPr>
          <p:spPr>
            <a:xfrm>
              <a:off x="1528973" y="2388094"/>
              <a:ext cx="2066693" cy="613315"/>
            </a:xfrm>
            <a:prstGeom prst="ellipse">
              <a:avLst/>
            </a:prstGeom>
            <a:solidFill>
              <a:schemeClr val="accent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400" b="0" i="0" u="none" strike="noStrike" kern="0" cap="none" spc="0" normalizeH="0" baseline="0" noProof="0" dirty="0" err="1" smtClean="0">
                  <a:ln>
                    <a:noFill/>
                  </a:ln>
                  <a:solidFill>
                    <a:prstClr val="white"/>
                  </a:solidFill>
                  <a:effectLst/>
                  <a:uLnTx/>
                  <a:uFillTx/>
                  <a:latin typeface="Calibri" panose="020F0502020204030204"/>
                  <a:ea typeface="+mn-ea"/>
                  <a:cs typeface="+mn-cs"/>
                </a:rPr>
                <a:t>Dictionnary</a:t>
              </a:r>
              <a:r>
                <a:rPr kumimoji="0" lang="fr-FR" sz="1400" b="0" i="0" u="none" strike="noStrike" kern="0" cap="none" spc="0" normalizeH="0" baseline="0" noProof="0" dirty="0" smtClean="0">
                  <a:ln>
                    <a:noFill/>
                  </a:ln>
                  <a:solidFill>
                    <a:prstClr val="white"/>
                  </a:solidFill>
                  <a:effectLst/>
                  <a:uLnTx/>
                  <a:uFillTx/>
                  <a:latin typeface="Calibri" panose="020F0502020204030204"/>
                  <a:ea typeface="+mn-ea"/>
                  <a:cs typeface="+mn-cs"/>
                </a:rPr>
                <a:t> and </a:t>
              </a:r>
              <a:r>
                <a:rPr kumimoji="0" lang="fr-FR" sz="1400" b="0" i="0" u="none" strike="noStrike" kern="0" cap="none" spc="0" normalizeH="0" baseline="0" noProof="0" dirty="0" err="1" smtClean="0">
                  <a:ln>
                    <a:noFill/>
                  </a:ln>
                  <a:solidFill>
                    <a:prstClr val="white"/>
                  </a:solidFill>
                  <a:effectLst/>
                  <a:uLnTx/>
                  <a:uFillTx/>
                  <a:latin typeface="Calibri" panose="020F0502020204030204"/>
                  <a:ea typeface="+mn-ea"/>
                  <a:cs typeface="+mn-cs"/>
                </a:rPr>
                <a:t>Lexicon</a:t>
              </a:r>
              <a:endParaRPr kumimoji="0" lang="en-US" sz="1400" b="0" i="0" u="none" strike="noStrike" kern="0" cap="none" spc="0" normalizeH="0" baseline="0" noProof="0" dirty="0" smtClean="0">
                <a:ln>
                  <a:noFill/>
                </a:ln>
                <a:solidFill>
                  <a:prstClr val="white"/>
                </a:solidFill>
                <a:effectLst/>
                <a:uLnTx/>
                <a:uFillTx/>
                <a:latin typeface="Calibri" panose="020F0502020204030204"/>
                <a:ea typeface="+mn-ea"/>
                <a:cs typeface="+mn-cs"/>
              </a:endParaRPr>
            </a:p>
          </p:txBody>
        </p:sp>
        <p:sp>
          <p:nvSpPr>
            <p:cNvPr id="115" name="Rectangle à coins arrondis 114"/>
            <p:cNvSpPr/>
            <p:nvPr/>
          </p:nvSpPr>
          <p:spPr>
            <a:xfrm>
              <a:off x="5915558" y="2636939"/>
              <a:ext cx="3980985" cy="919613"/>
            </a:xfrm>
            <a:prstGeom prst="wedgeRoundRectCallout">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400" b="0" i="0" u="none" strike="noStrike" kern="0" cap="none" spc="0" normalizeH="0" baseline="0" noProof="0" dirty="0" smtClean="0">
                  <a:ln>
                    <a:noFill/>
                  </a:ln>
                  <a:solidFill>
                    <a:prstClr val="white"/>
                  </a:solidFill>
                  <a:effectLst/>
                  <a:uLnTx/>
                  <a:uFillTx/>
                  <a:latin typeface="Calibri" panose="020F0502020204030204"/>
                  <a:ea typeface="+mn-ea"/>
                  <a:cs typeface="+mn-cs"/>
                </a:rPr>
                <a:t>Hi I </a:t>
              </a:r>
              <a:r>
                <a:rPr kumimoji="0" lang="fr-FR" sz="1400" b="0" i="0" u="none" strike="noStrike" kern="0" cap="none" spc="0" normalizeH="0" baseline="0" noProof="0" dirty="0" err="1" smtClean="0">
                  <a:ln>
                    <a:noFill/>
                  </a:ln>
                  <a:solidFill>
                    <a:prstClr val="white"/>
                  </a:solidFill>
                  <a:effectLst/>
                  <a:uLnTx/>
                  <a:uFillTx/>
                  <a:latin typeface="Calibri" panose="020F0502020204030204"/>
                  <a:ea typeface="+mn-ea"/>
                  <a:cs typeface="+mn-cs"/>
                </a:rPr>
                <a:t>would</a:t>
              </a:r>
              <a:r>
                <a:rPr kumimoji="0" lang="fr-FR" sz="1400" b="0" i="0" u="none" strike="noStrike" kern="0" cap="none" spc="0" normalizeH="0" baseline="0" noProof="0" dirty="0" smtClean="0">
                  <a:ln>
                    <a:noFill/>
                  </a:ln>
                  <a:solidFill>
                    <a:prstClr val="white"/>
                  </a:solidFill>
                  <a:effectLst/>
                  <a:uLnTx/>
                  <a:uFillTx/>
                  <a:latin typeface="Calibri" panose="020F0502020204030204"/>
                  <a:ea typeface="+mn-ea"/>
                  <a:cs typeface="+mn-cs"/>
                </a:rPr>
                <a:t> </a:t>
              </a:r>
              <a:r>
                <a:rPr kumimoji="0" lang="fr-FR" sz="1400" b="0" i="0" u="none" strike="noStrike" kern="0" cap="none" spc="0" normalizeH="0" baseline="0" noProof="0" dirty="0" err="1" smtClean="0">
                  <a:ln>
                    <a:noFill/>
                  </a:ln>
                  <a:solidFill>
                    <a:prstClr val="white"/>
                  </a:solidFill>
                  <a:effectLst/>
                  <a:uLnTx/>
                  <a:uFillTx/>
                  <a:latin typeface="Calibri" panose="020F0502020204030204"/>
                  <a:ea typeface="+mn-ea"/>
                  <a:cs typeface="+mn-cs"/>
                </a:rPr>
                <a:t>like</a:t>
              </a:r>
              <a:r>
                <a:rPr kumimoji="0" lang="fr-FR" sz="1400" b="0" i="0" u="none" strike="noStrike" kern="0" cap="none" spc="0" normalizeH="0" baseline="0" noProof="0" dirty="0" smtClean="0">
                  <a:ln>
                    <a:noFill/>
                  </a:ln>
                  <a:solidFill>
                    <a:prstClr val="white"/>
                  </a:solidFill>
                  <a:effectLst/>
                  <a:uLnTx/>
                  <a:uFillTx/>
                  <a:latin typeface="Calibri" panose="020F0502020204030204"/>
                  <a:ea typeface="+mn-ea"/>
                  <a:cs typeface="+mn-cs"/>
                </a:rPr>
                <a:t> to know if </a:t>
              </a:r>
              <a:r>
                <a:rPr kumimoji="0" lang="fr-FR" sz="1400" b="0" i="0" u="none" strike="noStrike" kern="0" cap="none" spc="0" normalizeH="0" baseline="0" noProof="0" dirty="0" err="1" smtClean="0">
                  <a:ln>
                    <a:noFill/>
                  </a:ln>
                  <a:solidFill>
                    <a:prstClr val="white"/>
                  </a:solidFill>
                  <a:effectLst/>
                  <a:uLnTx/>
                  <a:uFillTx/>
                  <a:latin typeface="Calibri" panose="020F0502020204030204"/>
                  <a:ea typeface="+mn-ea"/>
                  <a:cs typeface="+mn-cs"/>
                </a:rPr>
                <a:t>you</a:t>
              </a:r>
              <a:r>
                <a:rPr kumimoji="0" lang="fr-FR" sz="1400" b="0" i="0" u="none" strike="noStrike" kern="0" cap="none" spc="0" normalizeH="0" baseline="0" noProof="0" dirty="0" smtClean="0">
                  <a:ln>
                    <a:noFill/>
                  </a:ln>
                  <a:solidFill>
                    <a:prstClr val="white"/>
                  </a:solidFill>
                  <a:effectLst/>
                  <a:uLnTx/>
                  <a:uFillTx/>
                  <a:latin typeface="Calibri" panose="020F0502020204030204"/>
                  <a:ea typeface="+mn-ea"/>
                  <a:cs typeface="+mn-cs"/>
                </a:rPr>
                <a:t> </a:t>
              </a:r>
              <a:r>
                <a:rPr kumimoji="0" lang="fr-FR" sz="1400" b="0" i="0" u="none" strike="noStrike" kern="0" cap="none" spc="0" normalizeH="0" baseline="0" noProof="0" dirty="0" err="1" smtClean="0">
                  <a:ln>
                    <a:noFill/>
                  </a:ln>
                  <a:solidFill>
                    <a:prstClr val="white"/>
                  </a:solidFill>
                  <a:effectLst/>
                  <a:uLnTx/>
                  <a:uFillTx/>
                  <a:latin typeface="Calibri" panose="020F0502020204030204"/>
                  <a:ea typeface="+mn-ea"/>
                  <a:cs typeface="+mn-cs"/>
                </a:rPr>
                <a:t>can</a:t>
              </a:r>
              <a:r>
                <a:rPr kumimoji="0" lang="fr-FR" sz="1400" b="0" i="0" u="none" strike="noStrike" kern="0" cap="none" spc="0" normalizeH="0" baseline="0" noProof="0" dirty="0" smtClean="0">
                  <a:ln>
                    <a:noFill/>
                  </a:ln>
                  <a:solidFill>
                    <a:prstClr val="white"/>
                  </a:solidFill>
                  <a:effectLst/>
                  <a:uLnTx/>
                  <a:uFillTx/>
                  <a:latin typeface="Calibri" panose="020F0502020204030204"/>
                  <a:ea typeface="+mn-ea"/>
                  <a:cs typeface="+mn-cs"/>
                </a:rPr>
                <a:t> </a:t>
              </a:r>
              <a:r>
                <a:rPr kumimoji="0" lang="fr-FR" sz="1400" b="0" i="0" u="none" strike="noStrike" kern="0" cap="none" spc="0" normalizeH="0" baseline="0" noProof="0" dirty="0" err="1" smtClean="0">
                  <a:ln>
                    <a:noFill/>
                  </a:ln>
                  <a:solidFill>
                    <a:prstClr val="white"/>
                  </a:solidFill>
                  <a:effectLst/>
                  <a:uLnTx/>
                  <a:uFillTx/>
                  <a:latin typeface="Calibri" panose="020F0502020204030204"/>
                  <a:ea typeface="+mn-ea"/>
                  <a:cs typeface="+mn-cs"/>
                </a:rPr>
                <a:t>explain</a:t>
              </a:r>
              <a:r>
                <a:rPr kumimoji="0" lang="fr-FR" sz="1400" b="0" i="0" u="none" strike="noStrike" kern="0" cap="none" spc="0" normalizeH="0" baseline="0" noProof="0" dirty="0" smtClean="0">
                  <a:ln>
                    <a:noFill/>
                  </a:ln>
                  <a:solidFill>
                    <a:prstClr val="white"/>
                  </a:solidFill>
                  <a:effectLst/>
                  <a:uLnTx/>
                  <a:uFillTx/>
                  <a:latin typeface="Calibri" panose="020F0502020204030204"/>
                  <a:ea typeface="+mn-ea"/>
                  <a:cs typeface="+mn-cs"/>
                </a:rPr>
                <a:t> me </a:t>
              </a:r>
              <a:r>
                <a:rPr kumimoji="0" lang="fr-FR" sz="1400" b="0" i="0" u="none" strike="noStrike" kern="0" cap="none" spc="0" normalizeH="0" baseline="0" noProof="0" dirty="0" err="1" smtClean="0">
                  <a:ln>
                    <a:noFill/>
                  </a:ln>
                  <a:solidFill>
                    <a:prstClr val="white"/>
                  </a:solidFill>
                  <a:effectLst/>
                  <a:uLnTx/>
                  <a:uFillTx/>
                  <a:latin typeface="Calibri" panose="020F0502020204030204"/>
                  <a:ea typeface="+mn-ea"/>
                  <a:cs typeface="+mn-cs"/>
                </a:rPr>
                <a:t>famous</a:t>
              </a:r>
              <a:r>
                <a:rPr kumimoji="0" lang="fr-FR" sz="1400" b="0" i="0" u="none" strike="noStrike" kern="0" cap="none" spc="0" normalizeH="0" baseline="0" noProof="0" dirty="0" smtClean="0">
                  <a:ln>
                    <a:noFill/>
                  </a:ln>
                  <a:solidFill>
                    <a:prstClr val="white"/>
                  </a:solidFill>
                  <a:effectLst/>
                  <a:uLnTx/>
                  <a:uFillTx/>
                  <a:latin typeface="Calibri" panose="020F0502020204030204"/>
                  <a:ea typeface="+mn-ea"/>
                  <a:cs typeface="+mn-cs"/>
                </a:rPr>
                <a:t> </a:t>
              </a:r>
              <a:r>
                <a:rPr kumimoji="0" lang="fr-FR" sz="1400" b="0" i="0" u="none" strike="noStrike" kern="0" cap="none" spc="0" normalizeH="0" baseline="0" noProof="0" dirty="0" err="1" smtClean="0">
                  <a:ln>
                    <a:noFill/>
                  </a:ln>
                  <a:solidFill>
                    <a:prstClr val="white"/>
                  </a:solidFill>
                  <a:effectLst/>
                  <a:uLnTx/>
                  <a:uFillTx/>
                  <a:latin typeface="Calibri" panose="020F0502020204030204"/>
                  <a:ea typeface="+mn-ea"/>
                  <a:cs typeface="+mn-cs"/>
                </a:rPr>
                <a:t>Random</a:t>
              </a:r>
              <a:r>
                <a:rPr kumimoji="0" lang="fr-FR" sz="1400" b="0" i="0" u="none" strike="noStrike" kern="0" cap="none" spc="0" normalizeH="0" baseline="0" noProof="0" dirty="0" smtClean="0">
                  <a:ln>
                    <a:noFill/>
                  </a:ln>
                  <a:solidFill>
                    <a:prstClr val="white"/>
                  </a:solidFill>
                  <a:effectLst/>
                  <a:uLnTx/>
                  <a:uFillTx/>
                  <a:latin typeface="Calibri" panose="020F0502020204030204"/>
                  <a:ea typeface="+mn-ea"/>
                  <a:cs typeface="+mn-cs"/>
                </a:rPr>
                <a:t> Forest classification </a:t>
              </a:r>
              <a:r>
                <a:rPr kumimoji="0" lang="fr-FR" sz="1400" b="0" i="0" u="none" strike="noStrike" kern="0" cap="none" spc="0" normalizeH="0" baseline="0" noProof="0" dirty="0" err="1" smtClean="0">
                  <a:ln>
                    <a:noFill/>
                  </a:ln>
                  <a:solidFill>
                    <a:prstClr val="white"/>
                  </a:solidFill>
                  <a:effectLst/>
                  <a:uLnTx/>
                  <a:uFillTx/>
                  <a:latin typeface="Calibri" panose="020F0502020204030204"/>
                  <a:ea typeface="+mn-ea"/>
                  <a:cs typeface="+mn-cs"/>
                </a:rPr>
                <a:t>algorithm</a:t>
              </a:r>
              <a:r>
                <a:rPr kumimoji="0" lang="fr-FR" sz="1400" b="0" i="0" u="none" strike="noStrike" kern="0" cap="none" spc="0" normalizeH="0" baseline="0" noProof="0" dirty="0" smtClean="0">
                  <a:ln>
                    <a:noFill/>
                  </a:ln>
                  <a:solidFill>
                    <a:prstClr val="white"/>
                  </a:solidFill>
                  <a:effectLst/>
                  <a:uLnTx/>
                  <a:uFillTx/>
                  <a:latin typeface="Calibri" panose="020F0502020204030204"/>
                  <a:ea typeface="+mn-ea"/>
                  <a:cs typeface="+mn-cs"/>
                </a:rPr>
                <a:t> ? </a:t>
              </a:r>
              <a:endParaRPr kumimoji="0" lang="en-US" sz="1400" b="0" i="0" u="none" strike="noStrike" kern="0" cap="none" spc="0" normalizeH="0" baseline="0" noProof="0" dirty="0" smtClean="0">
                <a:ln>
                  <a:noFill/>
                </a:ln>
                <a:solidFill>
                  <a:prstClr val="white"/>
                </a:solidFill>
                <a:effectLst/>
                <a:uLnTx/>
                <a:uFillTx/>
                <a:latin typeface="Calibri" panose="020F0502020204030204"/>
                <a:ea typeface="+mn-ea"/>
                <a:cs typeface="+mn-cs"/>
              </a:endParaRPr>
            </a:p>
          </p:txBody>
        </p:sp>
        <p:cxnSp>
          <p:nvCxnSpPr>
            <p:cNvPr id="116" name="Connecteur en arc 115"/>
            <p:cNvCxnSpPr>
              <a:stCxn id="110" idx="1"/>
              <a:endCxn id="114" idx="0"/>
            </p:cNvCxnSpPr>
            <p:nvPr/>
          </p:nvCxnSpPr>
          <p:spPr>
            <a:xfrm rot="10800000" flipV="1">
              <a:off x="2562320" y="2060109"/>
              <a:ext cx="1709086" cy="327983"/>
            </a:xfrm>
            <a:prstGeom prst="curvedConnector2">
              <a:avLst/>
            </a:prstGeom>
            <a:grpFill/>
            <a:ln w="6350" cap="flat" cmpd="sng" algn="ctr">
              <a:solidFill>
                <a:srgbClr val="4472C4"/>
              </a:solidFill>
              <a:prstDash val="solid"/>
              <a:miter lim="800000"/>
              <a:tailEnd type="triangle"/>
            </a:ln>
            <a:effectLst/>
          </p:spPr>
        </p:cxnSp>
        <p:cxnSp>
          <p:nvCxnSpPr>
            <p:cNvPr id="117" name="Connecteur en arc 116"/>
            <p:cNvCxnSpPr>
              <a:stCxn id="114" idx="6"/>
              <a:endCxn id="115" idx="1"/>
            </p:cNvCxnSpPr>
            <p:nvPr/>
          </p:nvCxnSpPr>
          <p:spPr>
            <a:xfrm>
              <a:off x="3595666" y="2694753"/>
              <a:ext cx="2319892" cy="401993"/>
            </a:xfrm>
            <a:prstGeom prst="curvedConnector3">
              <a:avLst>
                <a:gd name="adj1" fmla="val 50000"/>
              </a:avLst>
            </a:prstGeom>
            <a:grpFill/>
            <a:ln w="6350" cap="flat" cmpd="sng" algn="ctr">
              <a:solidFill>
                <a:srgbClr val="4472C4"/>
              </a:solidFill>
              <a:prstDash val="solid"/>
              <a:miter lim="800000"/>
              <a:tailEnd type="triangle"/>
            </a:ln>
            <a:effectLst/>
          </p:spPr>
        </p:cxnSp>
      </p:grpSp>
      <p:grpSp>
        <p:nvGrpSpPr>
          <p:cNvPr id="118" name="Groupe 117"/>
          <p:cNvGrpSpPr/>
          <p:nvPr/>
        </p:nvGrpSpPr>
        <p:grpSpPr>
          <a:xfrm>
            <a:off x="7156604" y="4354446"/>
            <a:ext cx="4778348" cy="1125664"/>
            <a:chOff x="7900550" y="2420107"/>
            <a:chExt cx="5314047" cy="1671361"/>
          </a:xfrm>
          <a:solidFill>
            <a:schemeClr val="accent1"/>
          </a:solidFill>
        </p:grpSpPr>
        <p:sp>
          <p:nvSpPr>
            <p:cNvPr id="119" name="Rectangle à coins arrondis 118"/>
            <p:cNvSpPr/>
            <p:nvPr/>
          </p:nvSpPr>
          <p:spPr>
            <a:xfrm>
              <a:off x="7900550" y="3301557"/>
              <a:ext cx="3980986" cy="789911"/>
            </a:xfrm>
            <a:prstGeom prst="wedgeRoundRectCallout">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prstClr val="white"/>
                  </a:solidFill>
                  <a:effectLst/>
                  <a:uLnTx/>
                  <a:uFillTx/>
                  <a:latin typeface="Calibri" panose="020F0502020204030204"/>
                  <a:ea typeface="+mn-ea"/>
                  <a:cs typeface="+mn-cs"/>
                </a:rPr>
                <a:t>Hi I would like to know if you can explain me famous Random Forest </a:t>
              </a:r>
              <a:r>
                <a:rPr kumimoji="0" lang="en-US" sz="1400" b="0" i="0" u="none" strike="noStrike" kern="0" cap="none" spc="0" normalizeH="0" baseline="0" noProof="0" dirty="0" err="1" smtClean="0">
                  <a:ln>
                    <a:noFill/>
                  </a:ln>
                  <a:solidFill>
                    <a:prstClr val="white"/>
                  </a:solidFill>
                  <a:effectLst/>
                  <a:uLnTx/>
                  <a:uFillTx/>
                  <a:latin typeface="Calibri" panose="020F0502020204030204"/>
                  <a:ea typeface="+mn-ea"/>
                  <a:cs typeface="+mn-cs"/>
                </a:rPr>
                <a:t>classif</a:t>
              </a:r>
              <a:r>
                <a:rPr kumimoji="0" lang="en-US" sz="1400" b="0" i="0" u="none" strike="noStrike" kern="0" cap="none" spc="0" normalizeH="0" baseline="0" noProof="0" dirty="0" smtClean="0">
                  <a:ln>
                    <a:noFill/>
                  </a:ln>
                  <a:solidFill>
                    <a:prstClr val="white"/>
                  </a:solidFill>
                  <a:effectLst/>
                  <a:uLnTx/>
                  <a:uFillTx/>
                  <a:latin typeface="Calibri" panose="020F0502020204030204"/>
                  <a:ea typeface="+mn-ea"/>
                  <a:cs typeface="+mn-cs"/>
                </a:rPr>
                <a:t> algorithm ?</a:t>
              </a:r>
            </a:p>
          </p:txBody>
        </p:sp>
        <p:sp>
          <p:nvSpPr>
            <p:cNvPr id="120" name="Ellipse 119"/>
            <p:cNvSpPr/>
            <p:nvPr/>
          </p:nvSpPr>
          <p:spPr>
            <a:xfrm>
              <a:off x="10978079" y="2420107"/>
              <a:ext cx="2236518" cy="744848"/>
            </a:xfrm>
            <a:prstGeom prst="ellipse">
              <a:avLst/>
            </a:prstGeom>
            <a:solidFill>
              <a:schemeClr val="accent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400" b="0" i="0" u="none" strike="noStrike" kern="0" cap="none" spc="0" normalizeH="0" baseline="0" noProof="0" dirty="0" err="1" smtClean="0">
                  <a:ln>
                    <a:noFill/>
                  </a:ln>
                  <a:solidFill>
                    <a:prstClr val="white"/>
                  </a:solidFill>
                  <a:effectLst/>
                  <a:uLnTx/>
                  <a:uFillTx/>
                  <a:latin typeface="Calibri" panose="020F0502020204030204"/>
                  <a:ea typeface="+mn-ea"/>
                  <a:cs typeface="+mn-cs"/>
                </a:rPr>
                <a:t>Stemming</a:t>
              </a:r>
              <a:r>
                <a:rPr kumimoji="0" lang="fr-FR" sz="1400" b="0" i="0" u="none" strike="noStrike" kern="0" cap="none" spc="0" normalizeH="0" baseline="0" noProof="0" dirty="0" smtClean="0">
                  <a:ln>
                    <a:noFill/>
                  </a:ln>
                  <a:solidFill>
                    <a:prstClr val="white"/>
                  </a:solidFill>
                  <a:effectLst/>
                  <a:uLnTx/>
                  <a:uFillTx/>
                  <a:latin typeface="Calibri" panose="020F0502020204030204"/>
                  <a:ea typeface="+mn-ea"/>
                  <a:cs typeface="+mn-cs"/>
                </a:rPr>
                <a:t> &amp; Lemmatisation</a:t>
              </a:r>
              <a:endParaRPr kumimoji="0" lang="en-US" sz="1400" b="0" i="0" u="none" strike="noStrike" kern="0" cap="none" spc="0" normalizeH="0" baseline="0" noProof="0" dirty="0" smtClean="0">
                <a:ln>
                  <a:noFill/>
                </a:ln>
                <a:solidFill>
                  <a:prstClr val="white"/>
                </a:solidFill>
                <a:effectLst/>
                <a:uLnTx/>
                <a:uFillTx/>
                <a:latin typeface="Calibri" panose="020F0502020204030204"/>
                <a:ea typeface="+mn-ea"/>
                <a:cs typeface="+mn-cs"/>
              </a:endParaRPr>
            </a:p>
          </p:txBody>
        </p:sp>
        <p:cxnSp>
          <p:nvCxnSpPr>
            <p:cNvPr id="121" name="Connecteur en arc 120"/>
            <p:cNvCxnSpPr>
              <a:stCxn id="115" idx="3"/>
              <a:endCxn id="120" idx="0"/>
            </p:cNvCxnSpPr>
            <p:nvPr/>
          </p:nvCxnSpPr>
          <p:spPr>
            <a:xfrm flipV="1">
              <a:off x="10172810" y="2420107"/>
              <a:ext cx="1923528" cy="219523"/>
            </a:xfrm>
            <a:prstGeom prst="curvedConnector4">
              <a:avLst>
                <a:gd name="adj1" fmla="val 20932"/>
                <a:gd name="adj2" fmla="val 364074"/>
              </a:avLst>
            </a:prstGeom>
            <a:grpFill/>
            <a:ln w="6350" cap="flat" cmpd="sng" algn="ctr">
              <a:solidFill>
                <a:srgbClr val="4472C4"/>
              </a:solidFill>
              <a:prstDash val="solid"/>
              <a:miter lim="800000"/>
              <a:tailEnd type="triangle"/>
            </a:ln>
            <a:effectLst/>
          </p:spPr>
        </p:cxnSp>
        <p:cxnSp>
          <p:nvCxnSpPr>
            <p:cNvPr id="122" name="Connecteur en arc 121"/>
            <p:cNvCxnSpPr>
              <a:stCxn id="120" idx="6"/>
              <a:endCxn id="119" idx="3"/>
            </p:cNvCxnSpPr>
            <p:nvPr/>
          </p:nvCxnSpPr>
          <p:spPr>
            <a:xfrm flipH="1">
              <a:off x="11881536" y="2792531"/>
              <a:ext cx="1333061" cy="903982"/>
            </a:xfrm>
            <a:prstGeom prst="curvedConnector3">
              <a:avLst>
                <a:gd name="adj1" fmla="val -19071"/>
              </a:avLst>
            </a:prstGeom>
            <a:grpFill/>
            <a:ln w="6350" cap="flat" cmpd="sng" algn="ctr">
              <a:solidFill>
                <a:srgbClr val="4472C4"/>
              </a:solidFill>
              <a:prstDash val="solid"/>
              <a:miter lim="800000"/>
              <a:tailEnd type="triangle"/>
            </a:ln>
            <a:effectLst/>
          </p:spPr>
        </p:cxnSp>
      </p:grpSp>
      <p:grpSp>
        <p:nvGrpSpPr>
          <p:cNvPr id="123" name="Groupe 122"/>
          <p:cNvGrpSpPr/>
          <p:nvPr/>
        </p:nvGrpSpPr>
        <p:grpSpPr>
          <a:xfrm>
            <a:off x="385411" y="1538160"/>
            <a:ext cx="4390811" cy="1096510"/>
            <a:chOff x="8607767" y="557562"/>
            <a:chExt cx="2901463" cy="1628073"/>
          </a:xfrm>
        </p:grpSpPr>
        <p:sp>
          <p:nvSpPr>
            <p:cNvPr id="124" name="Rectangle 123"/>
            <p:cNvSpPr/>
            <p:nvPr/>
          </p:nvSpPr>
          <p:spPr>
            <a:xfrm>
              <a:off x="8607767" y="557562"/>
              <a:ext cx="187001" cy="230117"/>
            </a:xfrm>
            <a:prstGeom prst="rect">
              <a:avLst/>
            </a:prstGeom>
            <a:solidFill>
              <a:srgbClr val="FFFF00">
                <a:alpha val="41961"/>
              </a:srgbClr>
            </a:solidFill>
            <a:ln w="12700" cap="flat" cmpd="sng" algn="ctr">
              <a:solidFill>
                <a:srgbClr val="FFFF00">
                  <a:alpha val="43922"/>
                </a:srgbClr>
              </a:solidFill>
              <a:prstDash val="solid"/>
              <a:miter lim="800000"/>
            </a:ln>
            <a:effectLst/>
          </p:spPr>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4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5" name="Rectangle 124"/>
            <p:cNvSpPr/>
            <p:nvPr/>
          </p:nvSpPr>
          <p:spPr>
            <a:xfrm>
              <a:off x="10526652" y="848847"/>
              <a:ext cx="176388" cy="258896"/>
            </a:xfrm>
            <a:prstGeom prst="rect">
              <a:avLst/>
            </a:prstGeom>
            <a:solidFill>
              <a:srgbClr val="FFFF00">
                <a:alpha val="41961"/>
              </a:srgbClr>
            </a:solidFill>
            <a:ln w="12700" cap="flat" cmpd="sng" algn="ctr">
              <a:solidFill>
                <a:srgbClr val="FFFF00">
                  <a:alpha val="43922"/>
                </a:srgbClr>
              </a:solidFill>
              <a:prstDash val="solid"/>
              <a:miter lim="800000"/>
            </a:ln>
            <a:effectLst/>
          </p:spPr>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4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6" name="Rectangle 125"/>
            <p:cNvSpPr/>
            <p:nvPr/>
          </p:nvSpPr>
          <p:spPr>
            <a:xfrm>
              <a:off x="9465876" y="1609825"/>
              <a:ext cx="128686" cy="253091"/>
            </a:xfrm>
            <a:prstGeom prst="rect">
              <a:avLst/>
            </a:prstGeom>
            <a:solidFill>
              <a:srgbClr val="FFFF00">
                <a:alpha val="41961"/>
              </a:srgbClr>
            </a:solidFill>
            <a:ln w="12700" cap="flat" cmpd="sng" algn="ctr">
              <a:solidFill>
                <a:srgbClr val="FFFF00">
                  <a:alpha val="43922"/>
                </a:srgbClr>
              </a:solidFill>
              <a:prstDash val="solid"/>
              <a:miter lim="800000"/>
            </a:ln>
            <a:effectLst/>
          </p:spPr>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4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7" name="Rectangle 126"/>
            <p:cNvSpPr/>
            <p:nvPr/>
          </p:nvSpPr>
          <p:spPr>
            <a:xfrm>
              <a:off x="11353835" y="1951293"/>
              <a:ext cx="155395" cy="234342"/>
            </a:xfrm>
            <a:prstGeom prst="rect">
              <a:avLst/>
            </a:prstGeom>
            <a:solidFill>
              <a:srgbClr val="FFFF00">
                <a:alpha val="41961"/>
              </a:srgbClr>
            </a:solidFill>
            <a:ln w="12700" cap="flat" cmpd="sng" algn="ctr">
              <a:solidFill>
                <a:srgbClr val="FFFF00">
                  <a:alpha val="43922"/>
                </a:srgbClr>
              </a:solidFill>
              <a:prstDash val="solid"/>
              <a:miter lim="800000"/>
            </a:ln>
            <a:effectLst/>
          </p:spPr>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4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128" name="Groupe 127"/>
          <p:cNvGrpSpPr/>
          <p:nvPr/>
        </p:nvGrpSpPr>
        <p:grpSpPr>
          <a:xfrm>
            <a:off x="2913998" y="2251479"/>
            <a:ext cx="1627064" cy="850205"/>
            <a:chOff x="9055697" y="1649569"/>
            <a:chExt cx="1809474" cy="1262365"/>
          </a:xfrm>
        </p:grpSpPr>
        <p:sp>
          <p:nvSpPr>
            <p:cNvPr id="129" name="Rectangle 128"/>
            <p:cNvSpPr/>
            <p:nvPr/>
          </p:nvSpPr>
          <p:spPr>
            <a:xfrm>
              <a:off x="9055697" y="1649569"/>
              <a:ext cx="268606" cy="239232"/>
            </a:xfrm>
            <a:prstGeom prst="rect">
              <a:avLst/>
            </a:prstGeom>
            <a:solidFill>
              <a:srgbClr val="FFFF00">
                <a:alpha val="41961"/>
              </a:srgbClr>
            </a:solidFill>
            <a:ln w="12700" cap="flat" cmpd="sng" algn="ctr">
              <a:solidFill>
                <a:srgbClr val="FFFF00">
                  <a:alpha val="43922"/>
                </a:srgbClr>
              </a:solidFill>
              <a:prstDash val="solid"/>
              <a:miter lim="800000"/>
            </a:ln>
            <a:effectLst/>
          </p:spPr>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4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0" name="Rectangle 129"/>
            <p:cNvSpPr/>
            <p:nvPr/>
          </p:nvSpPr>
          <p:spPr>
            <a:xfrm>
              <a:off x="10596565" y="2672702"/>
              <a:ext cx="268606" cy="239232"/>
            </a:xfrm>
            <a:prstGeom prst="rect">
              <a:avLst/>
            </a:prstGeom>
            <a:solidFill>
              <a:srgbClr val="FFFF00">
                <a:alpha val="41961"/>
              </a:srgbClr>
            </a:solidFill>
            <a:ln w="12700" cap="flat" cmpd="sng" algn="ctr">
              <a:solidFill>
                <a:srgbClr val="FFFF00">
                  <a:alpha val="43922"/>
                </a:srgbClr>
              </a:solidFill>
              <a:prstDash val="solid"/>
              <a:miter lim="800000"/>
            </a:ln>
            <a:effectLst/>
          </p:spPr>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4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131" name="Groupe 130"/>
          <p:cNvGrpSpPr/>
          <p:nvPr/>
        </p:nvGrpSpPr>
        <p:grpSpPr>
          <a:xfrm>
            <a:off x="3220384" y="3150805"/>
            <a:ext cx="1486898" cy="856014"/>
            <a:chOff x="6576437" y="2994865"/>
            <a:chExt cx="1653594" cy="1270990"/>
          </a:xfrm>
        </p:grpSpPr>
        <p:sp>
          <p:nvSpPr>
            <p:cNvPr id="132" name="Rectangle 131"/>
            <p:cNvSpPr/>
            <p:nvPr/>
          </p:nvSpPr>
          <p:spPr>
            <a:xfrm>
              <a:off x="6576437" y="2994865"/>
              <a:ext cx="268606" cy="239232"/>
            </a:xfrm>
            <a:prstGeom prst="rect">
              <a:avLst/>
            </a:prstGeom>
            <a:solidFill>
              <a:srgbClr val="FFFF00">
                <a:alpha val="41961"/>
              </a:srgbClr>
            </a:solidFill>
            <a:ln w="12700" cap="flat" cmpd="sng" algn="ctr">
              <a:solidFill>
                <a:srgbClr val="FFFF00">
                  <a:alpha val="43922"/>
                </a:srgbClr>
              </a:solidFill>
              <a:prstDash val="solid"/>
              <a:miter lim="800000"/>
            </a:ln>
            <a:effectLst/>
          </p:spPr>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4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3" name="Rectangle 132"/>
            <p:cNvSpPr/>
            <p:nvPr/>
          </p:nvSpPr>
          <p:spPr>
            <a:xfrm>
              <a:off x="7961425" y="4026623"/>
              <a:ext cx="268606" cy="239232"/>
            </a:xfrm>
            <a:prstGeom prst="rect">
              <a:avLst/>
            </a:prstGeom>
            <a:solidFill>
              <a:srgbClr val="FFFF00">
                <a:alpha val="41961"/>
              </a:srgbClr>
            </a:solidFill>
            <a:ln w="12700" cap="flat" cmpd="sng" algn="ctr">
              <a:solidFill>
                <a:srgbClr val="FFFF00">
                  <a:alpha val="43922"/>
                </a:srgbClr>
              </a:solidFill>
              <a:prstDash val="solid"/>
              <a:miter lim="800000"/>
            </a:ln>
            <a:effectLst/>
          </p:spPr>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4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134" name="Groupe 133"/>
          <p:cNvGrpSpPr/>
          <p:nvPr/>
        </p:nvGrpSpPr>
        <p:grpSpPr>
          <a:xfrm>
            <a:off x="5233327" y="3839845"/>
            <a:ext cx="2640832" cy="731723"/>
            <a:chOff x="6048885" y="4043393"/>
            <a:chExt cx="2936895" cy="1086445"/>
          </a:xfrm>
        </p:grpSpPr>
        <p:sp>
          <p:nvSpPr>
            <p:cNvPr id="135" name="Rectangle 134"/>
            <p:cNvSpPr/>
            <p:nvPr/>
          </p:nvSpPr>
          <p:spPr>
            <a:xfrm>
              <a:off x="6048885" y="4043393"/>
              <a:ext cx="268606" cy="239232"/>
            </a:xfrm>
            <a:prstGeom prst="rect">
              <a:avLst/>
            </a:prstGeom>
            <a:solidFill>
              <a:srgbClr val="FFFF00">
                <a:alpha val="41961"/>
              </a:srgbClr>
            </a:solidFill>
            <a:ln w="12700" cap="flat" cmpd="sng" algn="ctr">
              <a:solidFill>
                <a:srgbClr val="FFFF00">
                  <a:alpha val="43922"/>
                </a:srgbClr>
              </a:solidFill>
              <a:prstDash val="solid"/>
              <a:miter lim="800000"/>
            </a:ln>
            <a:effectLst/>
          </p:spPr>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4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6" name="Rectangle 135"/>
            <p:cNvSpPr/>
            <p:nvPr/>
          </p:nvSpPr>
          <p:spPr>
            <a:xfrm>
              <a:off x="7547134" y="4931650"/>
              <a:ext cx="1438646" cy="198188"/>
            </a:xfrm>
            <a:prstGeom prst="rect">
              <a:avLst/>
            </a:prstGeom>
            <a:solidFill>
              <a:srgbClr val="FFFF00">
                <a:alpha val="41961"/>
              </a:srgbClr>
            </a:solidFill>
            <a:ln w="12700" cap="flat" cmpd="sng" algn="ctr">
              <a:solidFill>
                <a:srgbClr val="FFFF00">
                  <a:alpha val="43922"/>
                </a:srgbClr>
              </a:solidFill>
              <a:prstDash val="solid"/>
              <a:miter lim="800000"/>
            </a:ln>
            <a:effectLst/>
          </p:spPr>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4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137" name="Groupe 136"/>
          <p:cNvGrpSpPr/>
          <p:nvPr/>
        </p:nvGrpSpPr>
        <p:grpSpPr>
          <a:xfrm>
            <a:off x="8080322" y="4409340"/>
            <a:ext cx="1550058" cy="970717"/>
            <a:chOff x="3802935" y="5386410"/>
            <a:chExt cx="1723835" cy="1441299"/>
          </a:xfrm>
        </p:grpSpPr>
        <p:sp>
          <p:nvSpPr>
            <p:cNvPr id="138" name="Rectangle 137"/>
            <p:cNvSpPr/>
            <p:nvPr/>
          </p:nvSpPr>
          <p:spPr>
            <a:xfrm>
              <a:off x="5258164" y="6588477"/>
              <a:ext cx="268606" cy="239232"/>
            </a:xfrm>
            <a:prstGeom prst="rect">
              <a:avLst/>
            </a:prstGeom>
            <a:solidFill>
              <a:srgbClr val="FFFF00">
                <a:alpha val="41961"/>
              </a:srgbClr>
            </a:solidFill>
            <a:ln w="12700" cap="flat" cmpd="sng" algn="ctr">
              <a:solidFill>
                <a:srgbClr val="FFFF00">
                  <a:alpha val="43922"/>
                </a:srgbClr>
              </a:solidFill>
              <a:prstDash val="solid"/>
              <a:miter lim="800000"/>
            </a:ln>
            <a:effectLst/>
          </p:spPr>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4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9" name="Rectangle 138"/>
            <p:cNvSpPr/>
            <p:nvPr/>
          </p:nvSpPr>
          <p:spPr>
            <a:xfrm>
              <a:off x="3802935" y="5386410"/>
              <a:ext cx="732580" cy="282328"/>
            </a:xfrm>
            <a:prstGeom prst="rect">
              <a:avLst/>
            </a:prstGeom>
            <a:solidFill>
              <a:srgbClr val="FFFF00">
                <a:alpha val="41961"/>
              </a:srgbClr>
            </a:solidFill>
            <a:ln w="12700" cap="flat" cmpd="sng" algn="ctr">
              <a:solidFill>
                <a:srgbClr val="FFFF00">
                  <a:alpha val="43922"/>
                </a:srgbClr>
              </a:solidFill>
              <a:prstDash val="solid"/>
              <a:miter lim="800000"/>
            </a:ln>
            <a:effectLst/>
          </p:spPr>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4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3550477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8"/>
                                        </p:tgtEl>
                                        <p:attrNameLst>
                                          <p:attrName>style.visibility</p:attrName>
                                        </p:attrNameLst>
                                      </p:cBhvr>
                                      <p:to>
                                        <p:strVal val="visible"/>
                                      </p:to>
                                    </p:set>
                                  </p:childTnLst>
                                </p:cTn>
                              </p:par>
                              <p:par>
                                <p:cTn id="11" presetID="10" presetClass="entr" presetSubtype="0" fill="hold" nodeType="withEffect">
                                  <p:stCondLst>
                                    <p:cond delay="0"/>
                                  </p:stCondLst>
                                  <p:childTnLst>
                                    <p:set>
                                      <p:cBhvr>
                                        <p:cTn id="12" dur="1" fill="hold">
                                          <p:stCondLst>
                                            <p:cond delay="0"/>
                                          </p:stCondLst>
                                        </p:cTn>
                                        <p:tgtEl>
                                          <p:spTgt spid="123"/>
                                        </p:tgtEl>
                                        <p:attrNameLst>
                                          <p:attrName>style.visibility</p:attrName>
                                        </p:attrNameLst>
                                      </p:cBhvr>
                                      <p:to>
                                        <p:strVal val="visible"/>
                                      </p:to>
                                    </p:set>
                                    <p:animEffect transition="in" filter="fade">
                                      <p:cBhvr>
                                        <p:cTn id="13" dur="500"/>
                                        <p:tgtEl>
                                          <p:spTgt spid="123"/>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xit" presetSubtype="0" fill="hold" nodeType="clickEffect">
                                  <p:stCondLst>
                                    <p:cond delay="0"/>
                                  </p:stCondLst>
                                  <p:childTnLst>
                                    <p:animEffect transition="out" filter="fade">
                                      <p:cBhvr>
                                        <p:cTn id="17" dur="500"/>
                                        <p:tgtEl>
                                          <p:spTgt spid="123"/>
                                        </p:tgtEl>
                                      </p:cBhvr>
                                    </p:animEffect>
                                    <p:set>
                                      <p:cBhvr>
                                        <p:cTn id="18" dur="1" fill="hold">
                                          <p:stCondLst>
                                            <p:cond delay="499"/>
                                          </p:stCondLst>
                                        </p:cTn>
                                        <p:tgtEl>
                                          <p:spTgt spid="123"/>
                                        </p:tgtEl>
                                        <p:attrNameLst>
                                          <p:attrName>style.visibility</p:attrName>
                                        </p:attrNameLst>
                                      </p:cBhvr>
                                      <p:to>
                                        <p:strVal val="hidden"/>
                                      </p:to>
                                    </p:set>
                                  </p:childTnLst>
                                </p:cTn>
                              </p:par>
                              <p:par>
                                <p:cTn id="19" presetID="1" presetClass="entr" presetSubtype="0" fill="hold" nodeType="withEffect">
                                  <p:stCondLst>
                                    <p:cond delay="0"/>
                                  </p:stCondLst>
                                  <p:childTnLst>
                                    <p:set>
                                      <p:cBhvr>
                                        <p:cTn id="20" dur="1" fill="hold">
                                          <p:stCondLst>
                                            <p:cond delay="0"/>
                                          </p:stCondLst>
                                        </p:cTn>
                                        <p:tgtEl>
                                          <p:spTgt spid="103"/>
                                        </p:tgtEl>
                                        <p:attrNameLst>
                                          <p:attrName>style.visibility</p:attrName>
                                        </p:attrNameLst>
                                      </p:cBhvr>
                                      <p:to>
                                        <p:strVal val="visible"/>
                                      </p:to>
                                    </p:set>
                                  </p:childTnLst>
                                </p:cTn>
                              </p:par>
                              <p:par>
                                <p:cTn id="21" presetID="10" presetClass="entr" presetSubtype="0" fill="hold" nodeType="withEffect">
                                  <p:stCondLst>
                                    <p:cond delay="0"/>
                                  </p:stCondLst>
                                  <p:childTnLst>
                                    <p:set>
                                      <p:cBhvr>
                                        <p:cTn id="22" dur="1" fill="hold">
                                          <p:stCondLst>
                                            <p:cond delay="0"/>
                                          </p:stCondLst>
                                        </p:cTn>
                                        <p:tgtEl>
                                          <p:spTgt spid="128"/>
                                        </p:tgtEl>
                                        <p:attrNameLst>
                                          <p:attrName>style.visibility</p:attrName>
                                        </p:attrNameLst>
                                      </p:cBhvr>
                                      <p:to>
                                        <p:strVal val="visible"/>
                                      </p:to>
                                    </p:set>
                                    <p:animEffect transition="in" filter="fade">
                                      <p:cBhvr>
                                        <p:cTn id="23" dur="500"/>
                                        <p:tgtEl>
                                          <p:spTgt spid="128"/>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nodeType="clickEffect">
                                  <p:stCondLst>
                                    <p:cond delay="0"/>
                                  </p:stCondLst>
                                  <p:childTnLst>
                                    <p:animEffect transition="out" filter="fade">
                                      <p:cBhvr>
                                        <p:cTn id="27" dur="500"/>
                                        <p:tgtEl>
                                          <p:spTgt spid="128"/>
                                        </p:tgtEl>
                                      </p:cBhvr>
                                    </p:animEffect>
                                    <p:set>
                                      <p:cBhvr>
                                        <p:cTn id="28" dur="1" fill="hold">
                                          <p:stCondLst>
                                            <p:cond delay="499"/>
                                          </p:stCondLst>
                                        </p:cTn>
                                        <p:tgtEl>
                                          <p:spTgt spid="128"/>
                                        </p:tgtEl>
                                        <p:attrNameLst>
                                          <p:attrName>style.visibility</p:attrName>
                                        </p:attrNameLst>
                                      </p:cBhvr>
                                      <p:to>
                                        <p:strVal val="hidden"/>
                                      </p:to>
                                    </p:set>
                                  </p:childTnLst>
                                </p:cTn>
                              </p:par>
                              <p:par>
                                <p:cTn id="29" presetID="1" presetClass="entr" presetSubtype="0" fill="hold" nodeType="withEffect">
                                  <p:stCondLst>
                                    <p:cond delay="0"/>
                                  </p:stCondLst>
                                  <p:childTnLst>
                                    <p:set>
                                      <p:cBhvr>
                                        <p:cTn id="30" dur="1" fill="hold">
                                          <p:stCondLst>
                                            <p:cond delay="0"/>
                                          </p:stCondLst>
                                        </p:cTn>
                                        <p:tgtEl>
                                          <p:spTgt spid="108"/>
                                        </p:tgtEl>
                                        <p:attrNameLst>
                                          <p:attrName>style.visibility</p:attrName>
                                        </p:attrNameLst>
                                      </p:cBhvr>
                                      <p:to>
                                        <p:strVal val="visible"/>
                                      </p:to>
                                    </p:set>
                                  </p:childTnLst>
                                </p:cTn>
                              </p:par>
                              <p:par>
                                <p:cTn id="31" presetID="10" presetClass="entr" presetSubtype="0" fill="hold" nodeType="withEffect">
                                  <p:stCondLst>
                                    <p:cond delay="0"/>
                                  </p:stCondLst>
                                  <p:childTnLst>
                                    <p:set>
                                      <p:cBhvr>
                                        <p:cTn id="32" dur="1" fill="hold">
                                          <p:stCondLst>
                                            <p:cond delay="0"/>
                                          </p:stCondLst>
                                        </p:cTn>
                                        <p:tgtEl>
                                          <p:spTgt spid="131"/>
                                        </p:tgtEl>
                                        <p:attrNameLst>
                                          <p:attrName>style.visibility</p:attrName>
                                        </p:attrNameLst>
                                      </p:cBhvr>
                                      <p:to>
                                        <p:strVal val="visible"/>
                                      </p:to>
                                    </p:set>
                                    <p:animEffect transition="in" filter="fade">
                                      <p:cBhvr>
                                        <p:cTn id="33" dur="500"/>
                                        <p:tgtEl>
                                          <p:spTgt spid="131"/>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xit" presetSubtype="0" fill="hold" nodeType="clickEffect">
                                  <p:stCondLst>
                                    <p:cond delay="0"/>
                                  </p:stCondLst>
                                  <p:childTnLst>
                                    <p:animEffect transition="out" filter="fade">
                                      <p:cBhvr>
                                        <p:cTn id="37" dur="500"/>
                                        <p:tgtEl>
                                          <p:spTgt spid="131"/>
                                        </p:tgtEl>
                                      </p:cBhvr>
                                    </p:animEffect>
                                    <p:set>
                                      <p:cBhvr>
                                        <p:cTn id="38" dur="1" fill="hold">
                                          <p:stCondLst>
                                            <p:cond delay="499"/>
                                          </p:stCondLst>
                                        </p:cTn>
                                        <p:tgtEl>
                                          <p:spTgt spid="131"/>
                                        </p:tgtEl>
                                        <p:attrNameLst>
                                          <p:attrName>style.visibility</p:attrName>
                                        </p:attrNameLst>
                                      </p:cBhvr>
                                      <p:to>
                                        <p:strVal val="hidden"/>
                                      </p:to>
                                    </p:set>
                                  </p:childTnLst>
                                </p:cTn>
                              </p:par>
                              <p:par>
                                <p:cTn id="39" presetID="1" presetClass="entr" presetSubtype="0" fill="hold" nodeType="withEffect">
                                  <p:stCondLst>
                                    <p:cond delay="0"/>
                                  </p:stCondLst>
                                  <p:childTnLst>
                                    <p:set>
                                      <p:cBhvr>
                                        <p:cTn id="40" dur="1" fill="hold">
                                          <p:stCondLst>
                                            <p:cond delay="0"/>
                                          </p:stCondLst>
                                        </p:cTn>
                                        <p:tgtEl>
                                          <p:spTgt spid="113"/>
                                        </p:tgtEl>
                                        <p:attrNameLst>
                                          <p:attrName>style.visibility</p:attrName>
                                        </p:attrNameLst>
                                      </p:cBhvr>
                                      <p:to>
                                        <p:strVal val="visible"/>
                                      </p:to>
                                    </p:set>
                                  </p:childTnLst>
                                </p:cTn>
                              </p:par>
                              <p:par>
                                <p:cTn id="41" presetID="10" presetClass="entr" presetSubtype="0" fill="hold" nodeType="withEffect">
                                  <p:stCondLst>
                                    <p:cond delay="0"/>
                                  </p:stCondLst>
                                  <p:childTnLst>
                                    <p:set>
                                      <p:cBhvr>
                                        <p:cTn id="42" dur="1" fill="hold">
                                          <p:stCondLst>
                                            <p:cond delay="0"/>
                                          </p:stCondLst>
                                        </p:cTn>
                                        <p:tgtEl>
                                          <p:spTgt spid="134"/>
                                        </p:tgtEl>
                                        <p:attrNameLst>
                                          <p:attrName>style.visibility</p:attrName>
                                        </p:attrNameLst>
                                      </p:cBhvr>
                                      <p:to>
                                        <p:strVal val="visible"/>
                                      </p:to>
                                    </p:set>
                                    <p:animEffect transition="in" filter="fade">
                                      <p:cBhvr>
                                        <p:cTn id="43" dur="500"/>
                                        <p:tgtEl>
                                          <p:spTgt spid="134"/>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xit" presetSubtype="0" fill="hold" nodeType="clickEffect">
                                  <p:stCondLst>
                                    <p:cond delay="0"/>
                                  </p:stCondLst>
                                  <p:childTnLst>
                                    <p:animEffect transition="out" filter="fade">
                                      <p:cBhvr>
                                        <p:cTn id="47" dur="500"/>
                                        <p:tgtEl>
                                          <p:spTgt spid="134"/>
                                        </p:tgtEl>
                                      </p:cBhvr>
                                    </p:animEffect>
                                    <p:set>
                                      <p:cBhvr>
                                        <p:cTn id="48" dur="1" fill="hold">
                                          <p:stCondLst>
                                            <p:cond delay="499"/>
                                          </p:stCondLst>
                                        </p:cTn>
                                        <p:tgtEl>
                                          <p:spTgt spid="134"/>
                                        </p:tgtEl>
                                        <p:attrNameLst>
                                          <p:attrName>style.visibility</p:attrName>
                                        </p:attrNameLst>
                                      </p:cBhvr>
                                      <p:to>
                                        <p:strVal val="hidden"/>
                                      </p:to>
                                    </p:set>
                                  </p:childTnLst>
                                </p:cTn>
                              </p:par>
                              <p:par>
                                <p:cTn id="49" presetID="1" presetClass="entr" presetSubtype="0" fill="hold" nodeType="withEffect">
                                  <p:stCondLst>
                                    <p:cond delay="0"/>
                                  </p:stCondLst>
                                  <p:childTnLst>
                                    <p:set>
                                      <p:cBhvr>
                                        <p:cTn id="50" dur="1" fill="hold">
                                          <p:stCondLst>
                                            <p:cond delay="0"/>
                                          </p:stCondLst>
                                        </p:cTn>
                                        <p:tgtEl>
                                          <p:spTgt spid="118"/>
                                        </p:tgtEl>
                                        <p:attrNameLst>
                                          <p:attrName>style.visibility</p:attrName>
                                        </p:attrNameLst>
                                      </p:cBhvr>
                                      <p:to>
                                        <p:strVal val="visible"/>
                                      </p:to>
                                    </p:set>
                                  </p:childTnLst>
                                </p:cTn>
                              </p:par>
                              <p:par>
                                <p:cTn id="51" presetID="10" presetClass="entr" presetSubtype="0" fill="hold" nodeType="withEffect">
                                  <p:stCondLst>
                                    <p:cond delay="0"/>
                                  </p:stCondLst>
                                  <p:childTnLst>
                                    <p:set>
                                      <p:cBhvr>
                                        <p:cTn id="52" dur="1" fill="hold">
                                          <p:stCondLst>
                                            <p:cond delay="0"/>
                                          </p:stCondLst>
                                        </p:cTn>
                                        <p:tgtEl>
                                          <p:spTgt spid="137"/>
                                        </p:tgtEl>
                                        <p:attrNameLst>
                                          <p:attrName>style.visibility</p:attrName>
                                        </p:attrNameLst>
                                      </p:cBhvr>
                                      <p:to>
                                        <p:strVal val="visible"/>
                                      </p:to>
                                    </p:set>
                                    <p:animEffect transition="in" filter="fade">
                                      <p:cBhvr>
                                        <p:cTn id="53" dur="500"/>
                                        <p:tgtEl>
                                          <p:spTgt spid="1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42071F26-A1BF-4D4E-BCF3-F0213C1C4F3E}"/>
              </a:ext>
            </a:extLst>
          </p:cNvPr>
          <p:cNvSpPr>
            <a:spLocks noGrp="1"/>
          </p:cNvSpPr>
          <p:nvPr>
            <p:ph type="sldNum" sz="quarter" idx="11"/>
          </p:nvPr>
        </p:nvSpPr>
        <p:spPr/>
        <p:txBody>
          <a:bodyPr/>
          <a:lstStyle/>
          <a:p>
            <a:fld id="{64EFF315-FA4E-4084-ACCF-A94C350B883E}" type="slidenum">
              <a:rPr lang="en-US" smtClean="0"/>
              <a:pPr/>
              <a:t>2</a:t>
            </a:fld>
            <a:endParaRPr lang="en-US" dirty="0"/>
          </a:p>
        </p:txBody>
      </p:sp>
      <p:sp>
        <p:nvSpPr>
          <p:cNvPr id="5" name="Espace réservé du pied de page 4">
            <a:extLst>
              <a:ext uri="{FF2B5EF4-FFF2-40B4-BE49-F238E27FC236}">
                <a16:creationId xmlns:a16="http://schemas.microsoft.com/office/drawing/2014/main" id="{D8009492-D63A-AE4D-B926-F8D4575046C3}"/>
              </a:ext>
            </a:extLst>
          </p:cNvPr>
          <p:cNvSpPr>
            <a:spLocks noGrp="1"/>
          </p:cNvSpPr>
          <p:nvPr>
            <p:ph type="ftr" sz="quarter" idx="3"/>
          </p:nvPr>
        </p:nvSpPr>
        <p:spPr/>
        <p:txBody>
          <a:bodyPr/>
          <a:lstStyle/>
          <a:p>
            <a:r>
              <a:rPr lang="en-US" dirty="0"/>
              <a:t>INSA Text mining |  © </a:t>
            </a:r>
            <a:r>
              <a:rPr lang="en-US" dirty="0" err="1"/>
              <a:t>Expleo</a:t>
            </a:r>
            <a:r>
              <a:rPr lang="en-US" dirty="0"/>
              <a:t>  |  Internal  |  Version 1.0  </a:t>
            </a:r>
            <a:endParaRPr lang="en-US" dirty="0"/>
          </a:p>
        </p:txBody>
      </p:sp>
      <p:sp>
        <p:nvSpPr>
          <p:cNvPr id="11" name="Text Placeholder 4"/>
          <p:cNvSpPr>
            <a:spLocks noGrp="1"/>
          </p:cNvSpPr>
          <p:nvPr>
            <p:ph type="body" sz="quarter" idx="4294967295"/>
          </p:nvPr>
        </p:nvSpPr>
        <p:spPr>
          <a:xfrm>
            <a:off x="982663" y="296545"/>
            <a:ext cx="10922000" cy="371475"/>
          </a:xfrm>
          <a:prstGeom prst="rect">
            <a:avLst/>
          </a:prstGeom>
        </p:spPr>
        <p:txBody>
          <a:bodyPr/>
          <a:lstStyle/>
          <a:p>
            <a:r>
              <a:rPr lang="fr-FR" dirty="0" smtClean="0"/>
              <a:t>INSA </a:t>
            </a:r>
            <a:r>
              <a:rPr lang="fr-FR" dirty="0" err="1" smtClean="0"/>
              <a:t>text</a:t>
            </a:r>
            <a:r>
              <a:rPr lang="fr-FR" dirty="0" smtClean="0"/>
              <a:t> mining introduction</a:t>
            </a:r>
            <a:endParaRPr lang="en-GB" dirty="0"/>
          </a:p>
          <a:p>
            <a:endParaRPr lang="en-GB" dirty="0"/>
          </a:p>
        </p:txBody>
      </p:sp>
      <p:sp>
        <p:nvSpPr>
          <p:cNvPr id="13" name="Title 1"/>
          <p:cNvSpPr txBox="1">
            <a:spLocks/>
          </p:cNvSpPr>
          <p:nvPr/>
        </p:nvSpPr>
        <p:spPr>
          <a:xfrm>
            <a:off x="989013" y="793917"/>
            <a:ext cx="10922400" cy="577683"/>
          </a:xfrm>
          <a:prstGeom prst="rect">
            <a:avLst/>
          </a:prstGeom>
        </p:spPr>
        <p:txBody>
          <a:bodyPr vert="horz" lIns="0" tIns="0" rIns="0" bIns="0" rtlCol="0" anchor="t">
            <a:noAutofit/>
          </a:bodyPr>
          <a:lstStyle>
            <a:lvl1pPr algn="l" defTabSz="914400" rtl="0" eaLnBrk="1" latinLnBrk="0" hangingPunct="1">
              <a:lnSpc>
                <a:spcPct val="100000"/>
              </a:lnSpc>
              <a:spcBef>
                <a:spcPct val="0"/>
              </a:spcBef>
              <a:buNone/>
              <a:defRPr sz="3400" b="1" kern="1200" baseline="0">
                <a:solidFill>
                  <a:schemeClr val="accent1"/>
                </a:solidFill>
                <a:latin typeface="+mj-lt"/>
                <a:ea typeface="+mj-ea"/>
                <a:cs typeface="+mj-cs"/>
              </a:defRPr>
            </a:lvl1pPr>
          </a:lstStyle>
          <a:p>
            <a:r>
              <a:rPr lang="en-GB" dirty="0" smtClean="0"/>
              <a:t>Who are we ?</a:t>
            </a:r>
            <a:endParaRPr lang="en-GB" dirty="0"/>
          </a:p>
        </p:txBody>
      </p:sp>
      <p:sp>
        <p:nvSpPr>
          <p:cNvPr id="14" name="Espace réservé du texte 7"/>
          <p:cNvSpPr>
            <a:spLocks noGrp="1"/>
          </p:cNvSpPr>
          <p:nvPr>
            <p:ph type="body" sz="quarter" idx="4294967295"/>
          </p:nvPr>
        </p:nvSpPr>
        <p:spPr>
          <a:xfrm>
            <a:off x="388619" y="3173810"/>
            <a:ext cx="3177170" cy="615553"/>
          </a:xfrm>
          <a:prstGeom prst="rect">
            <a:avLst/>
          </a:prstGeom>
        </p:spPr>
        <p:txBody>
          <a:bodyPr>
            <a:normAutofit/>
          </a:bodyPr>
          <a:lstStyle/>
          <a:p>
            <a:r>
              <a:rPr lang="fr-FR" sz="1600" dirty="0" smtClean="0"/>
              <a:t>Hugo </a:t>
            </a:r>
            <a:r>
              <a:rPr lang="fr-FR" sz="1600" dirty="0" smtClean="0"/>
              <a:t>SECHIER</a:t>
            </a:r>
          </a:p>
          <a:p>
            <a:pPr marL="0" indent="0">
              <a:buNone/>
            </a:pPr>
            <a:r>
              <a:rPr lang="fr-FR" sz="1300" dirty="0" smtClean="0">
                <a:hlinkClick r:id="rId2"/>
              </a:rPr>
              <a:t>Hugo.sechier@expleogroup.com</a:t>
            </a:r>
            <a:endParaRPr lang="fr-FR" sz="1300" dirty="0" smtClean="0"/>
          </a:p>
          <a:p>
            <a:endParaRPr lang="fr-FR" sz="1600" dirty="0" smtClean="0"/>
          </a:p>
        </p:txBody>
      </p:sp>
      <p:pic>
        <p:nvPicPr>
          <p:cNvPr id="15" name="Image 14"/>
          <p:cNvPicPr>
            <a:picLocks noChangeAspect="1"/>
          </p:cNvPicPr>
          <p:nvPr/>
        </p:nvPicPr>
        <p:blipFill>
          <a:blip r:embed="rId3">
            <a:extLst>
              <a:ext uri="{BEBA8EAE-BF5A-486C-A8C5-ECC9F3942E4B}">
                <a14:imgProps xmlns:a14="http://schemas.microsoft.com/office/drawing/2010/main">
                  <a14:imgLayer r:embed="rId4">
                    <a14:imgEffect>
                      <a14:artisticTexturizer/>
                    </a14:imgEffect>
                  </a14:imgLayer>
                </a14:imgProps>
              </a:ext>
            </a:extLst>
          </a:blip>
          <a:stretch>
            <a:fillRect/>
          </a:stretch>
        </p:blipFill>
        <p:spPr>
          <a:xfrm>
            <a:off x="3565789" y="2196020"/>
            <a:ext cx="4932930" cy="3270821"/>
          </a:xfrm>
          <a:prstGeom prst="rect">
            <a:avLst/>
          </a:prstGeom>
          <a:scene3d>
            <a:camera prst="orthographicFront">
              <a:rot lat="0" lon="10800000" rev="0"/>
            </a:camera>
            <a:lightRig rig="threePt" dir="t"/>
          </a:scene3d>
        </p:spPr>
      </p:pic>
      <p:sp>
        <p:nvSpPr>
          <p:cNvPr id="17" name="Rectangle 16"/>
          <p:cNvSpPr/>
          <p:nvPr/>
        </p:nvSpPr>
        <p:spPr>
          <a:xfrm>
            <a:off x="8760824" y="3215878"/>
            <a:ext cx="3500166" cy="615553"/>
          </a:xfrm>
          <a:prstGeom prst="rect">
            <a:avLst/>
          </a:prstGeom>
        </p:spPr>
        <p:txBody>
          <a:bodyPr wrap="square">
            <a:spAutoFit/>
          </a:bodyPr>
          <a:lstStyle/>
          <a:p>
            <a:pPr lvl="0">
              <a:spcBef>
                <a:spcPts val="600"/>
              </a:spcBef>
            </a:pPr>
            <a:r>
              <a:rPr lang="fr-FR" sz="1600" b="1" dirty="0">
                <a:solidFill>
                  <a:prstClr val="black"/>
                </a:solidFill>
              </a:rPr>
              <a:t>Anthony LAFFOND</a:t>
            </a:r>
          </a:p>
          <a:p>
            <a:pPr lvl="0">
              <a:spcBef>
                <a:spcPts val="600"/>
              </a:spcBef>
            </a:pPr>
            <a:r>
              <a:rPr lang="fr-FR" sz="1300" b="1" dirty="0">
                <a:solidFill>
                  <a:prstClr val="black"/>
                </a:solidFill>
                <a:hlinkClick r:id="rId5"/>
              </a:rPr>
              <a:t>Anthony.laffond@expleogroup.com</a:t>
            </a:r>
            <a:r>
              <a:rPr lang="fr-FR" sz="1300" b="1" dirty="0">
                <a:solidFill>
                  <a:prstClr val="black"/>
                </a:solidFill>
              </a:rPr>
              <a:t> </a:t>
            </a:r>
          </a:p>
        </p:txBody>
      </p:sp>
    </p:spTree>
    <p:extLst>
      <p:ext uri="{BB962C8B-B14F-4D97-AF65-F5344CB8AC3E}">
        <p14:creationId xmlns:p14="http://schemas.microsoft.com/office/powerpoint/2010/main" val="258790641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fld id="{64EFF315-FA4E-4084-ACCF-A94C350B883E}" type="slidenum">
              <a:rPr lang="en-US" smtClean="0"/>
              <a:pPr/>
              <a:t>20</a:t>
            </a:fld>
            <a:endParaRPr lang="en-US" dirty="0"/>
          </a:p>
        </p:txBody>
      </p:sp>
      <p:sp>
        <p:nvSpPr>
          <p:cNvPr id="5" name="Text Placeholder 4"/>
          <p:cNvSpPr>
            <a:spLocks noGrp="1"/>
          </p:cNvSpPr>
          <p:nvPr>
            <p:ph type="body" sz="quarter" idx="14"/>
          </p:nvPr>
        </p:nvSpPr>
        <p:spPr/>
        <p:txBody>
          <a:bodyPr/>
          <a:lstStyle/>
          <a:p>
            <a:r>
              <a:rPr lang="fr-FR" dirty="0"/>
              <a:t>Text mining</a:t>
            </a:r>
            <a:endParaRPr lang="en-GB" dirty="0"/>
          </a:p>
          <a:p>
            <a:endParaRPr lang="en-GB" dirty="0"/>
          </a:p>
          <a:p>
            <a:endParaRPr lang="en-GB" dirty="0"/>
          </a:p>
        </p:txBody>
      </p:sp>
      <p:sp>
        <p:nvSpPr>
          <p:cNvPr id="6" name="Footer Placeholder 5"/>
          <p:cNvSpPr>
            <a:spLocks noGrp="1"/>
          </p:cNvSpPr>
          <p:nvPr>
            <p:ph type="ftr" sz="quarter" idx="3"/>
          </p:nvPr>
        </p:nvSpPr>
        <p:spPr/>
        <p:txBody>
          <a:bodyPr/>
          <a:lstStyle/>
          <a:p>
            <a:r>
              <a:rPr lang="en-US" dirty="0" smtClean="0"/>
              <a:t>INSA Text mining </a:t>
            </a:r>
            <a:r>
              <a:rPr lang="en-US" dirty="0"/>
              <a:t>|  </a:t>
            </a:r>
            <a:r>
              <a:rPr lang="en-US" dirty="0" smtClean="0"/>
              <a:t>© </a:t>
            </a:r>
            <a:r>
              <a:rPr lang="en-US" dirty="0" err="1" smtClean="0"/>
              <a:t>Expleo</a:t>
            </a:r>
            <a:r>
              <a:rPr lang="en-US" dirty="0" smtClean="0"/>
              <a:t>  |  Internal  |  Version 1.0  </a:t>
            </a:r>
            <a:endParaRPr lang="en-US" dirty="0"/>
          </a:p>
        </p:txBody>
      </p:sp>
      <p:sp>
        <p:nvSpPr>
          <p:cNvPr id="20" name="Title 1"/>
          <p:cNvSpPr txBox="1">
            <a:spLocks/>
          </p:cNvSpPr>
          <p:nvPr/>
        </p:nvSpPr>
        <p:spPr>
          <a:xfrm>
            <a:off x="989013" y="793917"/>
            <a:ext cx="10922400" cy="577683"/>
          </a:xfrm>
          <a:prstGeom prst="rect">
            <a:avLst/>
          </a:prstGeom>
        </p:spPr>
        <p:txBody>
          <a:bodyPr vert="horz" lIns="0" tIns="0" rIns="0" bIns="0" rtlCol="0" anchor="t">
            <a:noAutofit/>
          </a:bodyPr>
          <a:lstStyle>
            <a:lvl1pPr algn="l" defTabSz="914400" rtl="0" eaLnBrk="1" latinLnBrk="0" hangingPunct="1">
              <a:lnSpc>
                <a:spcPct val="100000"/>
              </a:lnSpc>
              <a:spcBef>
                <a:spcPct val="0"/>
              </a:spcBef>
              <a:buNone/>
              <a:defRPr sz="3400" b="1" kern="1200" baseline="0">
                <a:solidFill>
                  <a:schemeClr val="accent1"/>
                </a:solidFill>
                <a:latin typeface="+mj-lt"/>
                <a:ea typeface="+mj-ea"/>
                <a:cs typeface="+mj-cs"/>
              </a:defRPr>
            </a:lvl1pPr>
          </a:lstStyle>
          <a:p>
            <a:r>
              <a:rPr lang="en-GB" dirty="0" smtClean="0"/>
              <a:t>Document term matrix</a:t>
            </a:r>
            <a:endParaRPr lang="en-GB" dirty="0"/>
          </a:p>
        </p:txBody>
      </p:sp>
      <p:grpSp>
        <p:nvGrpSpPr>
          <p:cNvPr id="50" name="Shape 115"/>
          <p:cNvGrpSpPr/>
          <p:nvPr/>
        </p:nvGrpSpPr>
        <p:grpSpPr>
          <a:xfrm>
            <a:off x="5702683" y="1917024"/>
            <a:ext cx="3632020" cy="3209994"/>
            <a:chOff x="4419600" y="1143000"/>
            <a:chExt cx="3200300" cy="2057425"/>
          </a:xfrm>
        </p:grpSpPr>
        <p:sp>
          <p:nvSpPr>
            <p:cNvPr id="51" name="Shape 116"/>
            <p:cNvSpPr/>
            <p:nvPr/>
          </p:nvSpPr>
          <p:spPr>
            <a:xfrm>
              <a:off x="5130800" y="1584325"/>
              <a:ext cx="2489100" cy="1616100"/>
            </a:xfrm>
            <a:prstGeom prst="bracketPair">
              <a:avLst/>
            </a:prstGeom>
            <a:noFill/>
            <a:ln w="9525" cap="flat" cmpd="sng">
              <a:solidFill>
                <a:srgbClr val="003366"/>
              </a:solidFill>
              <a:prstDash val="solid"/>
              <a:miter/>
              <a:headEnd type="none" w="med" len="med"/>
              <a:tailEnd type="none" w="med" len="med"/>
            </a:ln>
          </p:spPr>
          <p:txBody>
            <a:bodyPr lIns="0" tIns="45700" rIns="0" bIns="45700" anchor="t" anchorCtr="0">
              <a:noAutofit/>
            </a:bodyPr>
            <a:lstStyle/>
            <a:p>
              <a:pPr>
                <a:buClr>
                  <a:srgbClr val="003366"/>
                </a:buClr>
                <a:buSzPct val="25000"/>
                <a:buFont typeface="Times New Roman"/>
                <a:buNone/>
              </a:pPr>
              <a:r>
                <a:rPr lang="fr" sz="2000" dirty="0">
                  <a:solidFill>
                    <a:srgbClr val="003366"/>
                  </a:solidFill>
                  <a:latin typeface="Times New Roman"/>
                  <a:ea typeface="Times New Roman"/>
                  <a:cs typeface="Times New Roman"/>
                  <a:sym typeface="Times New Roman"/>
                </a:rPr>
                <a:t>  w</a:t>
              </a:r>
              <a:r>
                <a:rPr lang="fr" sz="2000" baseline="-25000" dirty="0">
                  <a:solidFill>
                    <a:srgbClr val="003366"/>
                  </a:solidFill>
                  <a:latin typeface="Times New Roman"/>
                  <a:ea typeface="Times New Roman"/>
                  <a:cs typeface="Times New Roman"/>
                  <a:sym typeface="Times New Roman"/>
                </a:rPr>
                <a:t>11</a:t>
              </a:r>
              <a:r>
                <a:rPr lang="fr" sz="2000" dirty="0">
                  <a:solidFill>
                    <a:srgbClr val="003366"/>
                  </a:solidFill>
                  <a:latin typeface="Times New Roman"/>
                  <a:ea typeface="Times New Roman"/>
                  <a:cs typeface="Times New Roman"/>
                  <a:sym typeface="Times New Roman"/>
                </a:rPr>
                <a:t>   w</a:t>
              </a:r>
              <a:r>
                <a:rPr lang="fr" sz="2000" baseline="-25000" dirty="0">
                  <a:solidFill>
                    <a:srgbClr val="003366"/>
                  </a:solidFill>
                  <a:latin typeface="Times New Roman"/>
                  <a:ea typeface="Times New Roman"/>
                  <a:cs typeface="Times New Roman"/>
                  <a:sym typeface="Times New Roman"/>
                </a:rPr>
                <a:t>12</a:t>
              </a:r>
              <a:r>
                <a:rPr lang="fr" sz="2000" dirty="0">
                  <a:solidFill>
                    <a:srgbClr val="003366"/>
                  </a:solidFill>
                  <a:latin typeface="Times New Roman"/>
                  <a:ea typeface="Times New Roman"/>
                  <a:cs typeface="Times New Roman"/>
                  <a:sym typeface="Times New Roman"/>
                </a:rPr>
                <a:t>   ∙   ∙   ∙  w</a:t>
              </a:r>
              <a:r>
                <a:rPr lang="fr" sz="2000" baseline="-25000" dirty="0">
                  <a:solidFill>
                    <a:srgbClr val="003366"/>
                  </a:solidFill>
                  <a:latin typeface="Times New Roman"/>
                  <a:ea typeface="Times New Roman"/>
                  <a:cs typeface="Times New Roman"/>
                  <a:sym typeface="Times New Roman"/>
                </a:rPr>
                <a:t>1d  </a:t>
              </a:r>
            </a:p>
            <a:p>
              <a:pPr>
                <a:buClr>
                  <a:srgbClr val="003366"/>
                </a:buClr>
                <a:buSzPct val="25000"/>
                <a:buFont typeface="Times New Roman"/>
                <a:buNone/>
              </a:pPr>
              <a:r>
                <a:rPr lang="fr" sz="2000" dirty="0">
                  <a:solidFill>
                    <a:srgbClr val="003366"/>
                  </a:solidFill>
                  <a:latin typeface="Times New Roman"/>
                  <a:ea typeface="Times New Roman"/>
                  <a:cs typeface="Times New Roman"/>
                  <a:sym typeface="Times New Roman"/>
                </a:rPr>
                <a:t>  w</a:t>
              </a:r>
              <a:r>
                <a:rPr lang="fr" sz="2000" baseline="-25000" dirty="0">
                  <a:solidFill>
                    <a:srgbClr val="003366"/>
                  </a:solidFill>
                  <a:latin typeface="Times New Roman"/>
                  <a:ea typeface="Times New Roman"/>
                  <a:cs typeface="Times New Roman"/>
                  <a:sym typeface="Times New Roman"/>
                </a:rPr>
                <a:t>21</a:t>
              </a:r>
              <a:r>
                <a:rPr lang="fr" sz="2000" dirty="0">
                  <a:solidFill>
                    <a:srgbClr val="003366"/>
                  </a:solidFill>
                  <a:latin typeface="Times New Roman"/>
                  <a:ea typeface="Times New Roman"/>
                  <a:cs typeface="Times New Roman"/>
                  <a:sym typeface="Times New Roman"/>
                </a:rPr>
                <a:t>   w</a:t>
              </a:r>
              <a:r>
                <a:rPr lang="fr" sz="2000" baseline="-25000" dirty="0">
                  <a:solidFill>
                    <a:srgbClr val="003366"/>
                  </a:solidFill>
                  <a:latin typeface="Times New Roman"/>
                  <a:ea typeface="Times New Roman"/>
                  <a:cs typeface="Times New Roman"/>
                  <a:sym typeface="Times New Roman"/>
                </a:rPr>
                <a:t>22</a:t>
              </a:r>
              <a:r>
                <a:rPr lang="fr" sz="2000" dirty="0">
                  <a:solidFill>
                    <a:srgbClr val="003366"/>
                  </a:solidFill>
                  <a:latin typeface="Times New Roman"/>
                  <a:ea typeface="Times New Roman"/>
                  <a:cs typeface="Times New Roman"/>
                  <a:sym typeface="Times New Roman"/>
                </a:rPr>
                <a:t>   ∙   ∙   ∙  w</a:t>
              </a:r>
              <a:r>
                <a:rPr lang="fr" sz="2000" baseline="-25000" dirty="0">
                  <a:solidFill>
                    <a:srgbClr val="003366"/>
                  </a:solidFill>
                  <a:latin typeface="Times New Roman"/>
                  <a:ea typeface="Times New Roman"/>
                  <a:cs typeface="Times New Roman"/>
                  <a:sym typeface="Times New Roman"/>
                </a:rPr>
                <a:t>2d</a:t>
              </a:r>
            </a:p>
            <a:p>
              <a:pPr>
                <a:buClr>
                  <a:srgbClr val="003366"/>
                </a:buClr>
                <a:buSzPct val="25000"/>
                <a:buFont typeface="Times New Roman"/>
                <a:buNone/>
              </a:pPr>
              <a:r>
                <a:rPr lang="fr" sz="2000" dirty="0">
                  <a:solidFill>
                    <a:srgbClr val="003366"/>
                  </a:solidFill>
                  <a:latin typeface="Times New Roman"/>
                  <a:ea typeface="Times New Roman"/>
                  <a:cs typeface="Times New Roman"/>
                  <a:sym typeface="Times New Roman"/>
                </a:rPr>
                <a:t>   ∙       ∙                    ∙</a:t>
              </a:r>
            </a:p>
            <a:p>
              <a:pPr>
                <a:buClr>
                  <a:srgbClr val="003366"/>
                </a:buClr>
                <a:buSzPct val="25000"/>
                <a:buFont typeface="Times New Roman"/>
                <a:buNone/>
              </a:pPr>
              <a:r>
                <a:rPr lang="fr" sz="2000" dirty="0">
                  <a:solidFill>
                    <a:srgbClr val="003366"/>
                  </a:solidFill>
                  <a:latin typeface="Times New Roman"/>
                  <a:ea typeface="Times New Roman"/>
                  <a:cs typeface="Times New Roman"/>
                  <a:sym typeface="Times New Roman"/>
                </a:rPr>
                <a:t>   ∙       ∙                    ∙</a:t>
              </a:r>
            </a:p>
            <a:p>
              <a:pPr>
                <a:buClr>
                  <a:srgbClr val="003366"/>
                </a:buClr>
                <a:buSzPct val="25000"/>
                <a:buFont typeface="Times New Roman"/>
                <a:buNone/>
              </a:pPr>
              <a:r>
                <a:rPr lang="fr" sz="2000" dirty="0">
                  <a:solidFill>
                    <a:srgbClr val="003366"/>
                  </a:solidFill>
                  <a:latin typeface="Times New Roman"/>
                  <a:ea typeface="Times New Roman"/>
                  <a:cs typeface="Times New Roman"/>
                  <a:sym typeface="Times New Roman"/>
                </a:rPr>
                <a:t>   ∙       ∙                    ∙</a:t>
              </a:r>
            </a:p>
            <a:p>
              <a:pPr>
                <a:buClr>
                  <a:srgbClr val="003366"/>
                </a:buClr>
                <a:buSzPct val="25000"/>
                <a:buFont typeface="Times New Roman"/>
                <a:buNone/>
              </a:pPr>
              <a:r>
                <a:rPr lang="fr" sz="2000" dirty="0">
                  <a:solidFill>
                    <a:srgbClr val="003366"/>
                  </a:solidFill>
                  <a:latin typeface="Times New Roman"/>
                  <a:ea typeface="Times New Roman"/>
                  <a:cs typeface="Times New Roman"/>
                  <a:sym typeface="Times New Roman"/>
                </a:rPr>
                <a:t>  w</a:t>
              </a:r>
              <a:r>
                <a:rPr lang="fr" sz="2000" baseline="-25000" dirty="0">
                  <a:solidFill>
                    <a:srgbClr val="003366"/>
                  </a:solidFill>
                  <a:latin typeface="Times New Roman"/>
                  <a:ea typeface="Times New Roman"/>
                  <a:cs typeface="Times New Roman"/>
                  <a:sym typeface="Times New Roman"/>
                </a:rPr>
                <a:t>t1</a:t>
              </a:r>
              <a:r>
                <a:rPr lang="fr" sz="2000" dirty="0">
                  <a:solidFill>
                    <a:srgbClr val="003366"/>
                  </a:solidFill>
                  <a:latin typeface="Times New Roman"/>
                  <a:ea typeface="Times New Roman"/>
                  <a:cs typeface="Times New Roman"/>
                  <a:sym typeface="Times New Roman"/>
                </a:rPr>
                <a:t>   w</a:t>
              </a:r>
              <a:r>
                <a:rPr lang="fr" sz="2000" baseline="-25000" dirty="0">
                  <a:solidFill>
                    <a:srgbClr val="003366"/>
                  </a:solidFill>
                  <a:latin typeface="Times New Roman"/>
                  <a:ea typeface="Times New Roman"/>
                  <a:cs typeface="Times New Roman"/>
                  <a:sym typeface="Times New Roman"/>
                </a:rPr>
                <a:t>t2</a:t>
              </a:r>
              <a:r>
                <a:rPr lang="fr" sz="2000" dirty="0">
                  <a:solidFill>
                    <a:srgbClr val="003366"/>
                  </a:solidFill>
                  <a:latin typeface="Times New Roman"/>
                  <a:ea typeface="Times New Roman"/>
                  <a:cs typeface="Times New Roman"/>
                  <a:sym typeface="Times New Roman"/>
                </a:rPr>
                <a:t>   ∙   ∙   ∙  w</a:t>
              </a:r>
              <a:r>
                <a:rPr lang="fr" sz="2000" baseline="-25000" dirty="0">
                  <a:solidFill>
                    <a:srgbClr val="003366"/>
                  </a:solidFill>
                  <a:latin typeface="Times New Roman"/>
                  <a:ea typeface="Times New Roman"/>
                  <a:cs typeface="Times New Roman"/>
                  <a:sym typeface="Times New Roman"/>
                </a:rPr>
                <a:t>td</a:t>
              </a:r>
            </a:p>
          </p:txBody>
        </p:sp>
        <p:sp>
          <p:nvSpPr>
            <p:cNvPr id="52" name="Shape 117"/>
            <p:cNvSpPr txBox="1"/>
            <p:nvPr/>
          </p:nvSpPr>
          <p:spPr>
            <a:xfrm>
              <a:off x="4419600" y="1730375"/>
              <a:ext cx="533400" cy="1470000"/>
            </a:xfrm>
            <a:prstGeom prst="rect">
              <a:avLst/>
            </a:prstGeom>
            <a:noFill/>
            <a:ln>
              <a:noFill/>
            </a:ln>
          </p:spPr>
          <p:txBody>
            <a:bodyPr lIns="0" tIns="45700" rIns="0" bIns="45700" anchor="t" anchorCtr="0">
              <a:noAutofit/>
            </a:bodyPr>
            <a:lstStyle/>
            <a:p>
              <a:pPr algn="ctr">
                <a:buClr>
                  <a:srgbClr val="003366"/>
                </a:buClr>
                <a:buSzPct val="25000"/>
                <a:buFont typeface="Times New Roman"/>
                <a:buNone/>
              </a:pPr>
              <a:r>
                <a:rPr lang="fr" sz="2000" dirty="0">
                  <a:solidFill>
                    <a:srgbClr val="003366"/>
                  </a:solidFill>
                  <a:latin typeface="Times New Roman"/>
                  <a:ea typeface="Times New Roman"/>
                  <a:cs typeface="Times New Roman"/>
                  <a:sym typeface="Times New Roman"/>
                </a:rPr>
                <a:t>d</a:t>
              </a:r>
              <a:r>
                <a:rPr lang="fr" sz="2000" baseline="-25000" dirty="0" smtClean="0">
                  <a:solidFill>
                    <a:srgbClr val="003366"/>
                  </a:solidFill>
                  <a:latin typeface="Times New Roman"/>
                  <a:ea typeface="Times New Roman"/>
                  <a:cs typeface="Times New Roman"/>
                  <a:sym typeface="Times New Roman"/>
                </a:rPr>
                <a:t>1 </a:t>
              </a:r>
              <a:endParaRPr lang="fr" sz="2000" baseline="-25000" dirty="0">
                <a:solidFill>
                  <a:srgbClr val="003366"/>
                </a:solidFill>
                <a:latin typeface="Times New Roman"/>
                <a:ea typeface="Times New Roman"/>
                <a:cs typeface="Times New Roman"/>
                <a:sym typeface="Times New Roman"/>
              </a:endParaRPr>
            </a:p>
            <a:p>
              <a:pPr algn="ctr">
                <a:buClr>
                  <a:srgbClr val="003366"/>
                </a:buClr>
                <a:buSzPct val="25000"/>
                <a:buFont typeface="Times New Roman"/>
                <a:buNone/>
              </a:pPr>
              <a:r>
                <a:rPr lang="fr" sz="2000" dirty="0">
                  <a:solidFill>
                    <a:srgbClr val="003366"/>
                  </a:solidFill>
                  <a:latin typeface="Times New Roman"/>
                  <a:ea typeface="Times New Roman"/>
                  <a:cs typeface="Times New Roman"/>
                  <a:sym typeface="Times New Roman"/>
                </a:rPr>
                <a:t>d</a:t>
              </a:r>
              <a:r>
                <a:rPr lang="fr" sz="2000" baseline="-25000" dirty="0" smtClean="0">
                  <a:solidFill>
                    <a:srgbClr val="003366"/>
                  </a:solidFill>
                  <a:latin typeface="Times New Roman"/>
                  <a:ea typeface="Times New Roman"/>
                  <a:cs typeface="Times New Roman"/>
                  <a:sym typeface="Times New Roman"/>
                </a:rPr>
                <a:t>2</a:t>
              </a:r>
              <a:endParaRPr lang="fr" sz="2000" baseline="-25000" dirty="0">
                <a:solidFill>
                  <a:srgbClr val="003366"/>
                </a:solidFill>
                <a:latin typeface="Times New Roman"/>
                <a:ea typeface="Times New Roman"/>
                <a:cs typeface="Times New Roman"/>
                <a:sym typeface="Times New Roman"/>
              </a:endParaRPr>
            </a:p>
            <a:p>
              <a:pPr algn="ctr">
                <a:buClr>
                  <a:srgbClr val="003366"/>
                </a:buClr>
                <a:buSzPct val="25000"/>
                <a:buFont typeface="Times New Roman"/>
                <a:buNone/>
              </a:pPr>
              <a:r>
                <a:rPr lang="fr" sz="2000" dirty="0">
                  <a:solidFill>
                    <a:srgbClr val="003366"/>
                  </a:solidFill>
                  <a:latin typeface="Times New Roman"/>
                  <a:ea typeface="Times New Roman"/>
                  <a:cs typeface="Times New Roman"/>
                  <a:sym typeface="Times New Roman"/>
                </a:rPr>
                <a:t>∙</a:t>
              </a:r>
            </a:p>
            <a:p>
              <a:pPr algn="ctr">
                <a:buClr>
                  <a:srgbClr val="003366"/>
                </a:buClr>
                <a:buSzPct val="25000"/>
                <a:buFont typeface="Times New Roman"/>
                <a:buNone/>
              </a:pPr>
              <a:r>
                <a:rPr lang="fr" sz="2000" dirty="0">
                  <a:solidFill>
                    <a:srgbClr val="003366"/>
                  </a:solidFill>
                  <a:latin typeface="Times New Roman"/>
                  <a:ea typeface="Times New Roman"/>
                  <a:cs typeface="Times New Roman"/>
                  <a:sym typeface="Times New Roman"/>
                </a:rPr>
                <a:t>∙</a:t>
              </a:r>
            </a:p>
            <a:p>
              <a:pPr algn="ctr">
                <a:buClr>
                  <a:srgbClr val="003366"/>
                </a:buClr>
                <a:buSzPct val="25000"/>
                <a:buFont typeface="Times New Roman"/>
                <a:buNone/>
              </a:pPr>
              <a:r>
                <a:rPr lang="fr" sz="2000" dirty="0">
                  <a:solidFill>
                    <a:srgbClr val="003366"/>
                  </a:solidFill>
                  <a:latin typeface="Times New Roman"/>
                  <a:ea typeface="Times New Roman"/>
                  <a:cs typeface="Times New Roman"/>
                  <a:sym typeface="Times New Roman"/>
                </a:rPr>
                <a:t>∙</a:t>
              </a:r>
            </a:p>
            <a:p>
              <a:pPr algn="ctr">
                <a:buClr>
                  <a:srgbClr val="003366"/>
                </a:buClr>
                <a:buSzPct val="25000"/>
                <a:buFont typeface="Times New Roman"/>
                <a:buNone/>
              </a:pPr>
              <a:r>
                <a:rPr lang="fr" sz="2000" dirty="0">
                  <a:solidFill>
                    <a:srgbClr val="003366"/>
                  </a:solidFill>
                  <a:latin typeface="Times New Roman"/>
                  <a:ea typeface="Times New Roman"/>
                  <a:cs typeface="Times New Roman"/>
                  <a:sym typeface="Times New Roman"/>
                </a:rPr>
                <a:t>d</a:t>
              </a:r>
              <a:r>
                <a:rPr lang="fr" sz="2000" baseline="-25000" dirty="0" smtClean="0">
                  <a:solidFill>
                    <a:srgbClr val="003366"/>
                  </a:solidFill>
                  <a:latin typeface="Times New Roman"/>
                  <a:ea typeface="Times New Roman"/>
                  <a:cs typeface="Times New Roman"/>
                  <a:sym typeface="Times New Roman"/>
                </a:rPr>
                <a:t>t</a:t>
              </a:r>
              <a:endParaRPr lang="fr" sz="2000" baseline="-25000" dirty="0">
                <a:solidFill>
                  <a:srgbClr val="003366"/>
                </a:solidFill>
                <a:latin typeface="Times New Roman"/>
                <a:ea typeface="Times New Roman"/>
                <a:cs typeface="Times New Roman"/>
                <a:sym typeface="Times New Roman"/>
              </a:endParaRPr>
            </a:p>
          </p:txBody>
        </p:sp>
        <p:sp>
          <p:nvSpPr>
            <p:cNvPr id="53" name="Shape 118"/>
            <p:cNvSpPr txBox="1"/>
            <p:nvPr/>
          </p:nvSpPr>
          <p:spPr>
            <a:xfrm>
              <a:off x="5486400" y="1143000"/>
              <a:ext cx="1955700" cy="293700"/>
            </a:xfrm>
            <a:prstGeom prst="rect">
              <a:avLst/>
            </a:prstGeom>
            <a:noFill/>
            <a:ln>
              <a:noFill/>
            </a:ln>
          </p:spPr>
          <p:txBody>
            <a:bodyPr lIns="0" tIns="45700" rIns="0" bIns="45700" anchor="t" anchorCtr="0">
              <a:noAutofit/>
            </a:bodyPr>
            <a:lstStyle/>
            <a:p>
              <a:pPr>
                <a:buClr>
                  <a:srgbClr val="003366"/>
                </a:buClr>
                <a:buSzPct val="25000"/>
                <a:buFont typeface="Times New Roman"/>
                <a:buNone/>
              </a:pPr>
              <a:r>
                <a:rPr lang="fr" sz="2000" dirty="0">
                  <a:solidFill>
                    <a:srgbClr val="003366"/>
                  </a:solidFill>
                  <a:latin typeface="Times New Roman"/>
                  <a:ea typeface="Times New Roman"/>
                  <a:cs typeface="Times New Roman"/>
                  <a:sym typeface="Times New Roman"/>
                </a:rPr>
                <a:t>t</a:t>
              </a:r>
              <a:r>
                <a:rPr lang="fr" sz="2000" baseline="-25000" dirty="0" smtClean="0">
                  <a:solidFill>
                    <a:srgbClr val="003366"/>
                  </a:solidFill>
                  <a:latin typeface="Times New Roman"/>
                  <a:ea typeface="Times New Roman"/>
                  <a:cs typeface="Times New Roman"/>
                  <a:sym typeface="Times New Roman"/>
                </a:rPr>
                <a:t>1      </a:t>
              </a:r>
              <a:r>
                <a:rPr lang="fr" sz="2000" dirty="0">
                  <a:solidFill>
                    <a:srgbClr val="003366"/>
                  </a:solidFill>
                  <a:latin typeface="Times New Roman"/>
                  <a:ea typeface="Times New Roman"/>
                  <a:cs typeface="Times New Roman"/>
                  <a:sym typeface="Times New Roman"/>
                </a:rPr>
                <a:t>t</a:t>
              </a:r>
              <a:r>
                <a:rPr lang="fr" sz="2000" baseline="-25000" dirty="0" smtClean="0">
                  <a:solidFill>
                    <a:srgbClr val="003366"/>
                  </a:solidFill>
                  <a:latin typeface="Times New Roman"/>
                  <a:ea typeface="Times New Roman"/>
                  <a:cs typeface="Times New Roman"/>
                  <a:sym typeface="Times New Roman"/>
                </a:rPr>
                <a:t>2        </a:t>
              </a:r>
              <a:r>
                <a:rPr lang="fr" sz="2000" dirty="0">
                  <a:solidFill>
                    <a:srgbClr val="003366"/>
                  </a:solidFill>
                  <a:latin typeface="Times New Roman"/>
                  <a:ea typeface="Times New Roman"/>
                  <a:cs typeface="Times New Roman"/>
                  <a:sym typeface="Times New Roman"/>
                </a:rPr>
                <a:t>∙   ∙   ∙   t</a:t>
              </a:r>
              <a:r>
                <a:rPr lang="fr" sz="2000" baseline="-25000" dirty="0" smtClean="0">
                  <a:solidFill>
                    <a:srgbClr val="003366"/>
                  </a:solidFill>
                  <a:latin typeface="Times New Roman"/>
                  <a:ea typeface="Times New Roman"/>
                  <a:cs typeface="Times New Roman"/>
                  <a:sym typeface="Times New Roman"/>
                </a:rPr>
                <a:t>d</a:t>
              </a:r>
              <a:endParaRPr lang="fr" sz="2000" baseline="-25000" dirty="0">
                <a:solidFill>
                  <a:srgbClr val="003366"/>
                </a:solidFill>
                <a:latin typeface="Times New Roman"/>
                <a:ea typeface="Times New Roman"/>
                <a:cs typeface="Times New Roman"/>
                <a:sym typeface="Times New Roman"/>
              </a:endParaRPr>
            </a:p>
          </p:txBody>
        </p:sp>
      </p:grpSp>
      <p:sp>
        <p:nvSpPr>
          <p:cNvPr id="54" name="ZoneTexte 53"/>
          <p:cNvSpPr txBox="1"/>
          <p:nvPr/>
        </p:nvSpPr>
        <p:spPr>
          <a:xfrm>
            <a:off x="1439324" y="2588928"/>
            <a:ext cx="2012479" cy="1708160"/>
          </a:xfrm>
          <a:prstGeom prst="rect">
            <a:avLst/>
          </a:prstGeom>
          <a:solidFill>
            <a:sysClr val="window" lastClr="FFFFFF"/>
          </a:solidFill>
          <a:ln>
            <a:solidFill>
              <a:srgbClr val="4472C4"/>
            </a:solidFill>
          </a:ln>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smtClean="0">
                <a:ln>
                  <a:noFill/>
                </a:ln>
                <a:solidFill>
                  <a:prstClr val="black"/>
                </a:solidFill>
                <a:effectLst/>
                <a:uLnTx/>
                <a:uFillTx/>
                <a:latin typeface="Calibri" panose="020F0502020204030204"/>
              </a:rPr>
              <a:t>The </a:t>
            </a:r>
            <a:r>
              <a:rPr kumimoji="0" lang="en-US" sz="1000" b="0" i="0" u="none" strike="noStrike" kern="0" cap="none" spc="0" normalizeH="0" baseline="0" noProof="0" dirty="0" err="1" smtClean="0">
                <a:ln>
                  <a:noFill/>
                </a:ln>
                <a:solidFill>
                  <a:prstClr val="black"/>
                </a:solidFill>
                <a:effectLst/>
                <a:uLnTx/>
                <a:uFillTx/>
                <a:latin typeface="Calibri" panose="020F0502020204030204"/>
              </a:rPr>
              <a:t>Assystem</a:t>
            </a:r>
            <a:r>
              <a:rPr kumimoji="0" lang="en-US" sz="1000" b="0" i="0" u="none" strike="noStrike" kern="0" cap="none" spc="0" normalizeH="0" baseline="0" noProof="0" dirty="0" smtClean="0">
                <a:ln>
                  <a:noFill/>
                </a:ln>
                <a:solidFill>
                  <a:prstClr val="black"/>
                </a:solidFill>
                <a:effectLst/>
                <a:uLnTx/>
                <a:uFillTx/>
                <a:latin typeface="Calibri" panose="020F0502020204030204"/>
              </a:rPr>
              <a:t> teams are trained to listen, acquire and develop skills, be able to adapt to the inherent challenges of innovation, risk control, complexity, and to convert our customers' goals into the results of our joint projects. With offices in 20 countries, our teams work every day around the world to</a:t>
            </a:r>
            <a:endParaRPr kumimoji="0" lang="fr-FR" sz="1800" b="0" i="0" u="none" strike="noStrike" kern="0" cap="none" spc="0" normalizeH="0" baseline="0" noProof="0" dirty="0" smtClean="0">
              <a:ln>
                <a:noFill/>
              </a:ln>
              <a:solidFill>
                <a:prstClr val="black"/>
              </a:solidFill>
              <a:effectLst/>
              <a:uLnTx/>
              <a:uFillTx/>
              <a:latin typeface="Calibri" panose="020F0502020204030204"/>
            </a:endParaRPr>
          </a:p>
        </p:txBody>
      </p:sp>
      <p:sp>
        <p:nvSpPr>
          <p:cNvPr id="55" name="ZoneTexte 54"/>
          <p:cNvSpPr txBox="1"/>
          <p:nvPr/>
        </p:nvSpPr>
        <p:spPr>
          <a:xfrm>
            <a:off x="1641109" y="2780400"/>
            <a:ext cx="2012479" cy="2031325"/>
          </a:xfrm>
          <a:prstGeom prst="rect">
            <a:avLst/>
          </a:prstGeom>
          <a:solidFill>
            <a:sysClr val="window" lastClr="FFFFFF"/>
          </a:solidFill>
          <a:ln>
            <a:solidFill>
              <a:srgbClr val="4472C4"/>
            </a:solidFill>
          </a:ln>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smtClean="0">
                <a:ln>
                  <a:noFill/>
                </a:ln>
                <a:solidFill>
                  <a:prstClr val="black"/>
                </a:solidFill>
                <a:effectLst/>
                <a:uLnTx/>
                <a:uFillTx/>
                <a:latin typeface="Calibri" panose="020F0502020204030204"/>
              </a:rPr>
              <a:t>Cleaner energy, lighter aircraft, and electric modes of transport for the masses - these are a few of the challenges </a:t>
            </a:r>
            <a:r>
              <a:rPr kumimoji="0" lang="en-US" sz="1000" b="0" i="0" u="none" strike="noStrike" kern="0" cap="none" spc="0" normalizeH="0" baseline="0" noProof="0" dirty="0" err="1" smtClean="0">
                <a:ln>
                  <a:noFill/>
                </a:ln>
                <a:solidFill>
                  <a:prstClr val="black"/>
                </a:solidFill>
                <a:effectLst/>
                <a:uLnTx/>
                <a:uFillTx/>
                <a:latin typeface="Calibri" panose="020F0502020204030204"/>
              </a:rPr>
              <a:t>Assystem's</a:t>
            </a:r>
            <a:r>
              <a:rPr kumimoji="0" lang="en-US" sz="1000" b="0" i="0" u="none" strike="noStrike" kern="0" cap="none" spc="0" normalizeH="0" baseline="0" noProof="0" dirty="0" smtClean="0">
                <a:ln>
                  <a:noFill/>
                </a:ln>
                <a:solidFill>
                  <a:prstClr val="black"/>
                </a:solidFill>
                <a:effectLst/>
                <a:uLnTx/>
                <a:uFillTx/>
                <a:latin typeface="Calibri" panose="020F0502020204030204"/>
              </a:rPr>
              <a:t> customers face on a daily basis. Our 12.500 employees are committed to addressing these challenges with their know-how, methodologies and conviction.</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smtClean="0">
                <a:ln>
                  <a:noFill/>
                </a:ln>
                <a:solidFill>
                  <a:prstClr val="black"/>
                </a:solidFill>
                <a:effectLst/>
                <a:uLnTx/>
                <a:uFillTx/>
                <a:latin typeface="Calibri" panose="020F0502020204030204"/>
              </a:rPr>
              <a:t>cycle, coordinating and executing the realization of their projects and infrastructure</a:t>
            </a:r>
            <a:endParaRPr kumimoji="0" lang="fr-FR" sz="1800" b="0" i="0" u="none" strike="noStrike" kern="0" cap="none" spc="0" normalizeH="0" baseline="0" noProof="0" dirty="0" smtClean="0">
              <a:ln>
                <a:noFill/>
              </a:ln>
              <a:solidFill>
                <a:prstClr val="black"/>
              </a:solidFill>
              <a:effectLst/>
              <a:uLnTx/>
              <a:uFillTx/>
              <a:latin typeface="Calibri" panose="020F0502020204030204"/>
            </a:endParaRPr>
          </a:p>
        </p:txBody>
      </p:sp>
      <p:sp>
        <p:nvSpPr>
          <p:cNvPr id="56" name="ZoneTexte 55"/>
          <p:cNvSpPr txBox="1"/>
          <p:nvPr/>
        </p:nvSpPr>
        <p:spPr>
          <a:xfrm>
            <a:off x="1842894" y="2926819"/>
            <a:ext cx="2012479" cy="2192908"/>
          </a:xfrm>
          <a:prstGeom prst="rect">
            <a:avLst/>
          </a:prstGeom>
          <a:solidFill>
            <a:sysClr val="window" lastClr="FFFFFF"/>
          </a:solidFill>
          <a:ln>
            <a:solidFill>
              <a:srgbClr val="4472C4"/>
            </a:solidFill>
          </a:ln>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smtClean="0">
                <a:ln>
                  <a:noFill/>
                </a:ln>
                <a:solidFill>
                  <a:prstClr val="black"/>
                </a:solidFill>
                <a:effectLst/>
                <a:uLnTx/>
                <a:uFillTx/>
                <a:latin typeface="Calibri" panose="020F0502020204030204"/>
              </a:rPr>
              <a:t>50 years of experience have made </a:t>
            </a:r>
            <a:r>
              <a:rPr kumimoji="0" lang="en-US" sz="1000" b="0" i="0" u="none" strike="noStrike" kern="0" cap="none" spc="0" normalizeH="0" baseline="0" noProof="0" dirty="0" err="1" smtClean="0">
                <a:ln>
                  <a:noFill/>
                </a:ln>
                <a:solidFill>
                  <a:prstClr val="black"/>
                </a:solidFill>
                <a:effectLst/>
                <a:uLnTx/>
                <a:uFillTx/>
                <a:latin typeface="Calibri" panose="020F0502020204030204"/>
              </a:rPr>
              <a:t>Assystem</a:t>
            </a:r>
            <a:r>
              <a:rPr kumimoji="0" lang="en-US" sz="1000" b="0" i="0" u="none" strike="noStrike" kern="0" cap="none" spc="0" normalizeH="0" baseline="0" noProof="0" dirty="0" smtClean="0">
                <a:ln>
                  <a:noFill/>
                </a:ln>
                <a:solidFill>
                  <a:prstClr val="black"/>
                </a:solidFill>
                <a:effectLst/>
                <a:uLnTx/>
                <a:uFillTx/>
                <a:latin typeface="Calibri" panose="020F0502020204030204"/>
              </a:rPr>
              <a:t> a key partner of the world's largest industrial groups: Airbus, </a:t>
            </a:r>
            <a:r>
              <a:rPr kumimoji="0" lang="en-US" sz="1000" b="0" i="0" u="none" strike="noStrike" kern="0" cap="none" spc="0" normalizeH="0" baseline="0" noProof="0" dirty="0" err="1" smtClean="0">
                <a:ln>
                  <a:noFill/>
                </a:ln>
                <a:solidFill>
                  <a:prstClr val="black"/>
                </a:solidFill>
                <a:effectLst/>
                <a:uLnTx/>
                <a:uFillTx/>
                <a:latin typeface="Calibri" panose="020F0502020204030204"/>
              </a:rPr>
              <a:t>Areva</a:t>
            </a:r>
            <a:r>
              <a:rPr kumimoji="0" lang="en-US" sz="1000" b="0" i="0" u="none" strike="noStrike" kern="0" cap="none" spc="0" normalizeH="0" baseline="0" noProof="0" dirty="0" smtClean="0">
                <a:ln>
                  <a:noFill/>
                </a:ln>
                <a:solidFill>
                  <a:prstClr val="black"/>
                </a:solidFill>
                <a:effectLst/>
                <a:uLnTx/>
                <a:uFillTx/>
                <a:latin typeface="Calibri" panose="020F0502020204030204"/>
              </a:rPr>
              <a:t>, Alstom, EDF,...</a:t>
            </a:r>
            <a:br>
              <a:rPr kumimoji="0" lang="en-US" sz="1000" b="0" i="0" u="none" strike="noStrike" kern="0" cap="none" spc="0" normalizeH="0" baseline="0" noProof="0" dirty="0" smtClean="0">
                <a:ln>
                  <a:noFill/>
                </a:ln>
                <a:solidFill>
                  <a:prstClr val="black"/>
                </a:solidFill>
                <a:effectLst/>
                <a:uLnTx/>
                <a:uFillTx/>
                <a:latin typeface="Calibri" panose="020F0502020204030204"/>
              </a:rPr>
            </a:br>
            <a:r>
              <a:rPr kumimoji="0" lang="en-US" sz="1000" b="0" i="0" u="none" strike="noStrike" kern="0" cap="none" spc="0" normalizeH="0" baseline="0" noProof="0" dirty="0" smtClean="0">
                <a:ln>
                  <a:noFill/>
                </a:ln>
                <a:solidFill>
                  <a:prstClr val="black"/>
                </a:solidFill>
                <a:effectLst/>
                <a:uLnTx/>
                <a:uFillTx/>
                <a:latin typeface="Calibri" panose="020F0502020204030204"/>
              </a:rPr>
              <a:t>Designing and developing the products and services of tomorrow, building and ensuring the optimum use of their investments throughout the life cycle, coordinating and executing the realization of their projects and infrastructure…</a:t>
            </a:r>
            <a:endParaRPr kumimoji="0" lang="fr-FR" sz="1800" b="0" i="0" u="none" strike="noStrike" kern="0" cap="none" spc="0" normalizeH="0" baseline="0" noProof="0" dirty="0" smtClean="0">
              <a:ln>
                <a:noFill/>
              </a:ln>
              <a:solidFill>
                <a:prstClr val="black"/>
              </a:solidFill>
              <a:effectLst/>
              <a:uLnTx/>
              <a:uFillTx/>
              <a:latin typeface="Calibri" panose="020F0502020204030204"/>
            </a:endParaRPr>
          </a:p>
        </p:txBody>
      </p:sp>
      <p:sp>
        <p:nvSpPr>
          <p:cNvPr id="57" name="Espace réservé du contenu 2"/>
          <p:cNvSpPr txBox="1">
            <a:spLocks/>
          </p:cNvSpPr>
          <p:nvPr/>
        </p:nvSpPr>
        <p:spPr>
          <a:xfrm>
            <a:off x="1666958" y="2076408"/>
            <a:ext cx="1487103" cy="571309"/>
          </a:xfrm>
          <a:prstGeom prst="rect">
            <a:avLst/>
          </a:prstGeom>
        </p:spPr>
        <p:txBody>
          <a:bodyPr vert="horz" lIns="91440" tIns="45720" rIns="91440" bIns="45720" rtlCol="0">
            <a:normAutofit/>
          </a:bodyPr>
          <a:lstStyle>
            <a:lvl1pPr marL="0" indent="0" algn="l" defTabSz="914400" rtl="0" eaLnBrk="1" latinLnBrk="0" hangingPunct="1">
              <a:spcBef>
                <a:spcPct val="20000"/>
              </a:spcBef>
              <a:buFontTx/>
              <a:buNone/>
              <a:defRPr lang="fr-FR" sz="2000" b="1" kern="1200">
                <a:solidFill>
                  <a:srgbClr val="9D1747"/>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anose="020B0604020202020204" pitchFamily="34" charset="0"/>
              <a:buChar char="•"/>
              <a:defRPr lang="fr-FR" sz="1500" b="1" kern="1200" baseline="0">
                <a:solidFill>
                  <a:srgbClr val="4F4D50"/>
                </a:solidFill>
                <a:latin typeface="Arial" pitchFamily="34" charset="0"/>
                <a:ea typeface="+mn-ea"/>
                <a:cs typeface="Arial" pitchFamily="34" charset="0"/>
              </a:defRPr>
            </a:lvl2pPr>
            <a:lvl3pPr marL="1143000" indent="-228600" algn="l" defTabSz="914400" rtl="0" eaLnBrk="1" latinLnBrk="0" hangingPunct="1">
              <a:lnSpc>
                <a:spcPct val="100000"/>
              </a:lnSpc>
              <a:spcBef>
                <a:spcPts val="600"/>
              </a:spcBef>
              <a:buFont typeface="Arial" panose="020B0604020202020204" pitchFamily="34" charset="0"/>
              <a:buChar char="•"/>
              <a:defRPr lang="fr-FR" sz="1200" kern="1200" baseline="0" dirty="0" smtClean="0">
                <a:solidFill>
                  <a:srgbClr val="4F4D50"/>
                </a:solidFill>
                <a:latin typeface="Arial" pitchFamily="34" charset="0"/>
                <a:ea typeface="+mn-ea"/>
                <a:cs typeface="Arial" pitchFamily="34" charset="0"/>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b="0" dirty="0" smtClean="0">
                <a:solidFill>
                  <a:prstClr val="black"/>
                </a:solidFill>
                <a:latin typeface="Calibri Light" panose="020F0302020204030204"/>
              </a:rPr>
              <a:t>Document</a:t>
            </a:r>
            <a:endParaRPr b="0" dirty="0">
              <a:solidFill>
                <a:prstClr val="black"/>
              </a:solidFill>
              <a:latin typeface="Calibri Light" panose="020F0302020204030204"/>
            </a:endParaRPr>
          </a:p>
        </p:txBody>
      </p:sp>
      <p:graphicFrame>
        <p:nvGraphicFramePr>
          <p:cNvPr id="58" name="Tableau 57"/>
          <p:cNvGraphicFramePr>
            <a:graphicFrameLocks noGrp="1"/>
          </p:cNvGraphicFramePr>
          <p:nvPr>
            <p:extLst>
              <p:ext uri="{D42A27DB-BD31-4B8C-83A1-F6EECF244321}">
                <p14:modId xmlns:p14="http://schemas.microsoft.com/office/powerpoint/2010/main" val="1651560951"/>
              </p:ext>
            </p:extLst>
          </p:nvPr>
        </p:nvGraphicFramePr>
        <p:xfrm>
          <a:off x="3934449" y="2853395"/>
          <a:ext cx="6419309" cy="1865997"/>
        </p:xfrm>
        <a:graphic>
          <a:graphicData uri="http://schemas.openxmlformats.org/drawingml/2006/table">
            <a:tbl>
              <a:tblPr firstRow="1" bandRow="1"/>
              <a:tblGrid>
                <a:gridCol w="917044">
                  <a:extLst>
                    <a:ext uri="{9D8B030D-6E8A-4147-A177-3AD203B41FA5}">
                      <a16:colId xmlns:a16="http://schemas.microsoft.com/office/drawing/2014/main" val="2845572564"/>
                    </a:ext>
                  </a:extLst>
                </a:gridCol>
                <a:gridCol w="917044">
                  <a:extLst>
                    <a:ext uri="{9D8B030D-6E8A-4147-A177-3AD203B41FA5}">
                      <a16:colId xmlns:a16="http://schemas.microsoft.com/office/drawing/2014/main" val="3905807686"/>
                    </a:ext>
                  </a:extLst>
                </a:gridCol>
                <a:gridCol w="1149884">
                  <a:extLst>
                    <a:ext uri="{9D8B030D-6E8A-4147-A177-3AD203B41FA5}">
                      <a16:colId xmlns:a16="http://schemas.microsoft.com/office/drawing/2014/main" val="1138248017"/>
                    </a:ext>
                  </a:extLst>
                </a:gridCol>
                <a:gridCol w="981463">
                  <a:extLst>
                    <a:ext uri="{9D8B030D-6E8A-4147-A177-3AD203B41FA5}">
                      <a16:colId xmlns:a16="http://schemas.microsoft.com/office/drawing/2014/main" val="2492930260"/>
                    </a:ext>
                  </a:extLst>
                </a:gridCol>
                <a:gridCol w="619786">
                  <a:extLst>
                    <a:ext uri="{9D8B030D-6E8A-4147-A177-3AD203B41FA5}">
                      <a16:colId xmlns:a16="http://schemas.microsoft.com/office/drawing/2014/main" val="2607299831"/>
                    </a:ext>
                  </a:extLst>
                </a:gridCol>
                <a:gridCol w="917044">
                  <a:extLst>
                    <a:ext uri="{9D8B030D-6E8A-4147-A177-3AD203B41FA5}">
                      <a16:colId xmlns:a16="http://schemas.microsoft.com/office/drawing/2014/main" val="2189592658"/>
                    </a:ext>
                  </a:extLst>
                </a:gridCol>
                <a:gridCol w="917044">
                  <a:extLst>
                    <a:ext uri="{9D8B030D-6E8A-4147-A177-3AD203B41FA5}">
                      <a16:colId xmlns:a16="http://schemas.microsoft.com/office/drawing/2014/main" val="1174247442"/>
                    </a:ext>
                  </a:extLst>
                </a:gridCol>
              </a:tblGrid>
              <a:tr h="562477">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fr-FR" sz="1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r>
                        <a:rPr lang="fr-FR" sz="1400" dirty="0" err="1" smtClean="0"/>
                        <a:t>years</a:t>
                      </a:r>
                      <a:endParaRPr lang="fr-FR" sz="1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r>
                        <a:rPr lang="fr-FR" sz="1400" dirty="0" err="1" smtClean="0"/>
                        <a:t>Assystem</a:t>
                      </a:r>
                      <a:endParaRPr lang="fr-FR" sz="1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r>
                        <a:rPr lang="fr-FR" sz="1400" dirty="0" err="1" smtClean="0"/>
                        <a:t>partner</a:t>
                      </a:r>
                      <a:endParaRPr lang="fr-FR" sz="1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r>
                        <a:rPr lang="fr-FR" sz="1400" dirty="0" smtClean="0"/>
                        <a:t>…</a:t>
                      </a:r>
                      <a:endParaRPr lang="fr-FR" sz="1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r>
                        <a:rPr lang="fr-FR" sz="1400" dirty="0" smtClean="0"/>
                        <a:t>…</a:t>
                      </a:r>
                      <a:endParaRPr lang="fr-FR" sz="1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r>
                        <a:rPr lang="fr-FR" sz="1400" dirty="0" smtClean="0"/>
                        <a:t>…</a:t>
                      </a:r>
                      <a:endParaRPr lang="fr-FR" sz="1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1040066481"/>
                  </a:ext>
                </a:extLst>
              </a:tr>
              <a:tr h="32588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r>
                        <a:rPr lang="fr-FR" sz="1400" dirty="0" smtClean="0"/>
                        <a:t>D1</a:t>
                      </a:r>
                      <a:endParaRPr lang="fr-FR" sz="1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fr-FR" sz="1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fr-FR" sz="140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fr-FR" sz="140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fr-FR" sz="140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fr-FR" sz="140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fr-FR" sz="140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3563289607"/>
                  </a:ext>
                </a:extLst>
              </a:tr>
              <a:tr h="32588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r>
                        <a:rPr lang="fr-FR" sz="1400" dirty="0" smtClean="0"/>
                        <a:t>D2</a:t>
                      </a:r>
                      <a:endParaRPr lang="fr-FR" sz="1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fr-FR" sz="140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fr-FR" sz="140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fr-FR" sz="140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fr-FR" sz="140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fr-FR" sz="140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fr-FR" sz="140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2425276254"/>
                  </a:ext>
                </a:extLst>
              </a:tr>
              <a:tr h="32588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r>
                        <a:rPr lang="fr-FR" sz="1400" dirty="0" smtClean="0"/>
                        <a:t>D3</a:t>
                      </a:r>
                      <a:endParaRPr lang="fr-FR" sz="1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fr-FR" sz="140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fr-FR" sz="140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fr-FR" sz="140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fr-FR" sz="140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fr-FR" sz="140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fr-FR" sz="140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3115453780"/>
                  </a:ext>
                </a:extLst>
              </a:tr>
              <a:tr h="32588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r>
                        <a:rPr lang="fr-FR" sz="1400" dirty="0" smtClean="0"/>
                        <a:t>…</a:t>
                      </a:r>
                      <a:endParaRPr lang="fr-FR" sz="1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fr-FR" sz="140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fr-FR" sz="1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fr-FR" sz="140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fr-FR" sz="140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fr-FR" sz="140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fr-FR" sz="1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3177595619"/>
                  </a:ext>
                </a:extLst>
              </a:tr>
            </a:tbl>
          </a:graphicData>
        </a:graphic>
      </p:graphicFrame>
      <p:cxnSp>
        <p:nvCxnSpPr>
          <p:cNvPr id="59" name="Connecteur droit avec flèche 58"/>
          <p:cNvCxnSpPr/>
          <p:nvPr/>
        </p:nvCxnSpPr>
        <p:spPr>
          <a:xfrm>
            <a:off x="4214215" y="3710799"/>
            <a:ext cx="1346479" cy="12379"/>
          </a:xfrm>
          <a:prstGeom prst="straightConnector1">
            <a:avLst/>
          </a:prstGeom>
          <a:noFill/>
          <a:ln w="53975" cap="flat" cmpd="sng" algn="ctr">
            <a:solidFill>
              <a:srgbClr val="C00000"/>
            </a:solidFill>
            <a:prstDash val="solid"/>
            <a:miter lim="800000"/>
            <a:tailEnd type="triangle"/>
          </a:ln>
          <a:effectLst/>
        </p:spPr>
      </p:cxnSp>
      <p:graphicFrame>
        <p:nvGraphicFramePr>
          <p:cNvPr id="60" name="Tableau 59"/>
          <p:cNvGraphicFramePr>
            <a:graphicFrameLocks noGrp="1"/>
          </p:cNvGraphicFramePr>
          <p:nvPr>
            <p:extLst>
              <p:ext uri="{D42A27DB-BD31-4B8C-83A1-F6EECF244321}">
                <p14:modId xmlns:p14="http://schemas.microsoft.com/office/powerpoint/2010/main" val="2704489753"/>
              </p:ext>
            </p:extLst>
          </p:nvPr>
        </p:nvGraphicFramePr>
        <p:xfrm>
          <a:off x="3934448" y="2850318"/>
          <a:ext cx="6419309" cy="1865997"/>
        </p:xfrm>
        <a:graphic>
          <a:graphicData uri="http://schemas.openxmlformats.org/drawingml/2006/table">
            <a:tbl>
              <a:tblPr firstRow="1" bandRow="1"/>
              <a:tblGrid>
                <a:gridCol w="917044">
                  <a:extLst>
                    <a:ext uri="{9D8B030D-6E8A-4147-A177-3AD203B41FA5}">
                      <a16:colId xmlns:a16="http://schemas.microsoft.com/office/drawing/2014/main" val="2845572564"/>
                    </a:ext>
                  </a:extLst>
                </a:gridCol>
                <a:gridCol w="917044">
                  <a:extLst>
                    <a:ext uri="{9D8B030D-6E8A-4147-A177-3AD203B41FA5}">
                      <a16:colId xmlns:a16="http://schemas.microsoft.com/office/drawing/2014/main" val="3905807686"/>
                    </a:ext>
                  </a:extLst>
                </a:gridCol>
                <a:gridCol w="1149884">
                  <a:extLst>
                    <a:ext uri="{9D8B030D-6E8A-4147-A177-3AD203B41FA5}">
                      <a16:colId xmlns:a16="http://schemas.microsoft.com/office/drawing/2014/main" val="1138248017"/>
                    </a:ext>
                  </a:extLst>
                </a:gridCol>
                <a:gridCol w="981463">
                  <a:extLst>
                    <a:ext uri="{9D8B030D-6E8A-4147-A177-3AD203B41FA5}">
                      <a16:colId xmlns:a16="http://schemas.microsoft.com/office/drawing/2014/main" val="2492930260"/>
                    </a:ext>
                  </a:extLst>
                </a:gridCol>
                <a:gridCol w="619786">
                  <a:extLst>
                    <a:ext uri="{9D8B030D-6E8A-4147-A177-3AD203B41FA5}">
                      <a16:colId xmlns:a16="http://schemas.microsoft.com/office/drawing/2014/main" val="2607299831"/>
                    </a:ext>
                  </a:extLst>
                </a:gridCol>
                <a:gridCol w="917044">
                  <a:extLst>
                    <a:ext uri="{9D8B030D-6E8A-4147-A177-3AD203B41FA5}">
                      <a16:colId xmlns:a16="http://schemas.microsoft.com/office/drawing/2014/main" val="2189592658"/>
                    </a:ext>
                  </a:extLst>
                </a:gridCol>
                <a:gridCol w="917044">
                  <a:extLst>
                    <a:ext uri="{9D8B030D-6E8A-4147-A177-3AD203B41FA5}">
                      <a16:colId xmlns:a16="http://schemas.microsoft.com/office/drawing/2014/main" val="1174247442"/>
                    </a:ext>
                  </a:extLst>
                </a:gridCol>
              </a:tblGrid>
              <a:tr h="562477">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fr-FR" sz="1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r>
                        <a:rPr lang="fr-FR" sz="1400" dirty="0" err="1" smtClean="0"/>
                        <a:t>years</a:t>
                      </a:r>
                      <a:endParaRPr lang="fr-FR" sz="1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r>
                        <a:rPr lang="fr-FR" sz="1400" dirty="0" err="1" smtClean="0"/>
                        <a:t>Assystem</a:t>
                      </a:r>
                      <a:endParaRPr lang="fr-FR" sz="1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r>
                        <a:rPr lang="fr-FR" sz="1400" dirty="0" err="1" smtClean="0"/>
                        <a:t>partner</a:t>
                      </a:r>
                      <a:endParaRPr lang="fr-FR" sz="1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fr-FR" sz="140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fr-FR" sz="140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fr-FR" sz="140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1040066481"/>
                  </a:ext>
                </a:extLst>
              </a:tr>
              <a:tr h="32588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r>
                        <a:rPr lang="fr-FR" sz="1400" dirty="0" smtClean="0"/>
                        <a:t>D1</a:t>
                      </a:r>
                      <a:endParaRPr lang="fr-FR" sz="1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r>
                        <a:rPr lang="fr-FR" sz="1400" dirty="0" smtClean="0"/>
                        <a:t>1</a:t>
                      </a:r>
                      <a:endParaRPr lang="fr-FR" sz="1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r>
                        <a:rPr lang="fr-FR" sz="1400" dirty="0" smtClean="0"/>
                        <a:t>1</a:t>
                      </a:r>
                      <a:endParaRPr lang="fr-FR" sz="1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r>
                        <a:rPr lang="fr-FR" sz="1400" dirty="0" smtClean="0"/>
                        <a:t>1</a:t>
                      </a:r>
                      <a:endParaRPr lang="fr-FR" sz="1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fr-FR" sz="1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fr-FR" sz="140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fr-FR" sz="1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3563289607"/>
                  </a:ext>
                </a:extLst>
              </a:tr>
              <a:tr h="32588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r>
                        <a:rPr lang="fr-FR" sz="1400" dirty="0" smtClean="0"/>
                        <a:t>D2</a:t>
                      </a:r>
                      <a:endParaRPr lang="fr-FR" sz="1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fr-FR" sz="140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fr-FR" sz="140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fr-FR" sz="140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fr-FR" sz="140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fr-FR" sz="140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fr-FR" sz="140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2425276254"/>
                  </a:ext>
                </a:extLst>
              </a:tr>
              <a:tr h="32588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r>
                        <a:rPr lang="fr-FR" sz="1400" dirty="0" smtClean="0"/>
                        <a:t>D3</a:t>
                      </a:r>
                      <a:endParaRPr lang="fr-FR" sz="1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fr-FR" sz="140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fr-FR" sz="140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fr-FR" sz="140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fr-FR" sz="140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fr-FR" sz="140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fr-FR" sz="140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3115453780"/>
                  </a:ext>
                </a:extLst>
              </a:tr>
              <a:tr h="32588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r>
                        <a:rPr lang="fr-FR" sz="1400" dirty="0" smtClean="0"/>
                        <a:t>…</a:t>
                      </a:r>
                      <a:endParaRPr lang="fr-FR" sz="1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fr-FR" sz="140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fr-FR" sz="1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fr-FR" sz="140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fr-FR" sz="140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fr-FR" sz="140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fr-FR" sz="1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3177595619"/>
                  </a:ext>
                </a:extLst>
              </a:tr>
            </a:tbl>
          </a:graphicData>
        </a:graphic>
      </p:graphicFrame>
      <p:sp>
        <p:nvSpPr>
          <p:cNvPr id="61" name="ZoneTexte 60"/>
          <p:cNvSpPr txBox="1"/>
          <p:nvPr/>
        </p:nvSpPr>
        <p:spPr>
          <a:xfrm>
            <a:off x="1439323" y="2582774"/>
            <a:ext cx="2012479" cy="1708160"/>
          </a:xfrm>
          <a:prstGeom prst="rect">
            <a:avLst/>
          </a:prstGeom>
          <a:solidFill>
            <a:srgbClr val="FFC000"/>
          </a:solidFill>
          <a:ln>
            <a:solidFill>
              <a:srgbClr val="4472C4"/>
            </a:solidFill>
          </a:ln>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smtClean="0">
                <a:ln>
                  <a:noFill/>
                </a:ln>
                <a:solidFill>
                  <a:prstClr val="black"/>
                </a:solidFill>
                <a:effectLst/>
                <a:uLnTx/>
                <a:uFillTx/>
                <a:latin typeface="Calibri" panose="020F0502020204030204"/>
              </a:rPr>
              <a:t>The </a:t>
            </a:r>
            <a:r>
              <a:rPr kumimoji="0" lang="en-US" sz="1000" b="0" i="0" u="none" strike="noStrike" kern="0" cap="none" spc="0" normalizeH="0" baseline="0" noProof="0" dirty="0" err="1" smtClean="0">
                <a:ln>
                  <a:noFill/>
                </a:ln>
                <a:solidFill>
                  <a:prstClr val="black"/>
                </a:solidFill>
                <a:effectLst/>
                <a:uLnTx/>
                <a:uFillTx/>
                <a:latin typeface="Calibri" panose="020F0502020204030204"/>
              </a:rPr>
              <a:t>Assystem</a:t>
            </a:r>
            <a:r>
              <a:rPr kumimoji="0" lang="en-US" sz="1000" b="0" i="0" u="none" strike="noStrike" kern="0" cap="none" spc="0" normalizeH="0" baseline="0" noProof="0" dirty="0" smtClean="0">
                <a:ln>
                  <a:noFill/>
                </a:ln>
                <a:solidFill>
                  <a:prstClr val="black"/>
                </a:solidFill>
                <a:effectLst/>
                <a:uLnTx/>
                <a:uFillTx/>
                <a:latin typeface="Calibri" panose="020F0502020204030204"/>
              </a:rPr>
              <a:t> teams are trained to listen, acquire and develop skills, be able to adapt to the inherent challenges of innovation, risk control, complexity, and to convert our customers' goals into the results of our joint projects. With offices in 20 countries, our teams work every day around the world to</a:t>
            </a:r>
            <a:endParaRPr kumimoji="0" lang="fr-FR" sz="1800" b="0" i="0" u="none" strike="noStrike" kern="0" cap="none" spc="0" normalizeH="0" baseline="0" noProof="0" dirty="0" smtClean="0">
              <a:ln>
                <a:noFill/>
              </a:ln>
              <a:solidFill>
                <a:prstClr val="black"/>
              </a:solidFill>
              <a:effectLst/>
              <a:uLnTx/>
              <a:uFillTx/>
              <a:latin typeface="Calibri" panose="020F0502020204030204"/>
            </a:endParaRPr>
          </a:p>
        </p:txBody>
      </p:sp>
      <p:sp>
        <p:nvSpPr>
          <p:cNvPr id="62" name="ZoneTexte 61"/>
          <p:cNvSpPr txBox="1"/>
          <p:nvPr/>
        </p:nvSpPr>
        <p:spPr>
          <a:xfrm>
            <a:off x="1641108" y="2787613"/>
            <a:ext cx="2012479" cy="2031325"/>
          </a:xfrm>
          <a:prstGeom prst="rect">
            <a:avLst/>
          </a:prstGeom>
          <a:solidFill>
            <a:srgbClr val="FFC000"/>
          </a:solidFill>
          <a:ln>
            <a:solidFill>
              <a:srgbClr val="4472C4"/>
            </a:solidFill>
          </a:ln>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smtClean="0">
                <a:ln>
                  <a:noFill/>
                </a:ln>
                <a:solidFill>
                  <a:prstClr val="black"/>
                </a:solidFill>
                <a:effectLst/>
                <a:uLnTx/>
                <a:uFillTx/>
                <a:latin typeface="Calibri" panose="020F0502020204030204"/>
              </a:rPr>
              <a:t>Cleaner energy, lighter aircraft, and electric modes of transport for the masses - these are a few of the challenges </a:t>
            </a:r>
            <a:r>
              <a:rPr kumimoji="0" lang="en-US" sz="1000" b="0" i="0" u="none" strike="noStrike" kern="0" cap="none" spc="0" normalizeH="0" baseline="0" noProof="0" dirty="0" err="1" smtClean="0">
                <a:ln>
                  <a:noFill/>
                </a:ln>
                <a:solidFill>
                  <a:prstClr val="black"/>
                </a:solidFill>
                <a:effectLst/>
                <a:uLnTx/>
                <a:uFillTx/>
                <a:latin typeface="Calibri" panose="020F0502020204030204"/>
              </a:rPr>
              <a:t>Assystem's</a:t>
            </a:r>
            <a:r>
              <a:rPr kumimoji="0" lang="en-US" sz="1000" b="0" i="0" u="none" strike="noStrike" kern="0" cap="none" spc="0" normalizeH="0" baseline="0" noProof="0" dirty="0" smtClean="0">
                <a:ln>
                  <a:noFill/>
                </a:ln>
                <a:solidFill>
                  <a:prstClr val="black"/>
                </a:solidFill>
                <a:effectLst/>
                <a:uLnTx/>
                <a:uFillTx/>
                <a:latin typeface="Calibri" panose="020F0502020204030204"/>
              </a:rPr>
              <a:t> customers face on a daily basis. Our 12.500 employees are committed to addressing these challenges with their know-how, methodologies and conviction.</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smtClean="0">
                <a:ln>
                  <a:noFill/>
                </a:ln>
                <a:solidFill>
                  <a:prstClr val="black"/>
                </a:solidFill>
                <a:effectLst/>
                <a:uLnTx/>
                <a:uFillTx/>
                <a:latin typeface="Calibri" panose="020F0502020204030204"/>
              </a:rPr>
              <a:t>cycle, coordinating and executing the realization of their projects and infrastructure</a:t>
            </a:r>
            <a:endParaRPr kumimoji="0" lang="fr-FR" sz="1800" b="0" i="0" u="none" strike="noStrike" kern="0" cap="none" spc="0" normalizeH="0" baseline="0" noProof="0" dirty="0" smtClean="0">
              <a:ln>
                <a:noFill/>
              </a:ln>
              <a:solidFill>
                <a:prstClr val="black"/>
              </a:solidFill>
              <a:effectLst/>
              <a:uLnTx/>
              <a:uFillTx/>
              <a:latin typeface="Calibri" panose="020F0502020204030204"/>
            </a:endParaRPr>
          </a:p>
        </p:txBody>
      </p:sp>
      <p:sp>
        <p:nvSpPr>
          <p:cNvPr id="63" name="ZoneTexte 62"/>
          <p:cNvSpPr txBox="1"/>
          <p:nvPr/>
        </p:nvSpPr>
        <p:spPr>
          <a:xfrm>
            <a:off x="1838526" y="2926819"/>
            <a:ext cx="2012479" cy="2192908"/>
          </a:xfrm>
          <a:prstGeom prst="rect">
            <a:avLst/>
          </a:prstGeom>
          <a:solidFill>
            <a:srgbClr val="FFC000"/>
          </a:solidFill>
          <a:ln>
            <a:solidFill>
              <a:srgbClr val="4472C4"/>
            </a:solidFill>
          </a:ln>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smtClean="0">
                <a:ln>
                  <a:noFill/>
                </a:ln>
                <a:solidFill>
                  <a:prstClr val="black"/>
                </a:solidFill>
                <a:effectLst/>
                <a:uLnTx/>
                <a:uFillTx/>
                <a:latin typeface="Calibri" panose="020F0502020204030204"/>
              </a:rPr>
              <a:t>50 years of experience have made </a:t>
            </a:r>
            <a:r>
              <a:rPr kumimoji="0" lang="en-US" sz="1000" b="0" i="0" u="none" strike="noStrike" kern="0" cap="none" spc="0" normalizeH="0" baseline="0" noProof="0" dirty="0" err="1" smtClean="0">
                <a:ln>
                  <a:noFill/>
                </a:ln>
                <a:solidFill>
                  <a:prstClr val="black"/>
                </a:solidFill>
                <a:effectLst/>
                <a:uLnTx/>
                <a:uFillTx/>
                <a:latin typeface="Calibri" panose="020F0502020204030204"/>
              </a:rPr>
              <a:t>Assystem</a:t>
            </a:r>
            <a:r>
              <a:rPr kumimoji="0" lang="en-US" sz="1000" b="0" i="0" u="none" strike="noStrike" kern="0" cap="none" spc="0" normalizeH="0" baseline="0" noProof="0" dirty="0" smtClean="0">
                <a:ln>
                  <a:noFill/>
                </a:ln>
                <a:solidFill>
                  <a:prstClr val="black"/>
                </a:solidFill>
                <a:effectLst/>
                <a:uLnTx/>
                <a:uFillTx/>
                <a:latin typeface="Calibri" panose="020F0502020204030204"/>
              </a:rPr>
              <a:t> a key partner of the world's largest industrial groups: Airbus, </a:t>
            </a:r>
            <a:r>
              <a:rPr kumimoji="0" lang="en-US" sz="1000" b="0" i="0" u="none" strike="noStrike" kern="0" cap="none" spc="0" normalizeH="0" baseline="0" noProof="0" dirty="0" err="1" smtClean="0">
                <a:ln>
                  <a:noFill/>
                </a:ln>
                <a:solidFill>
                  <a:prstClr val="black"/>
                </a:solidFill>
                <a:effectLst/>
                <a:uLnTx/>
                <a:uFillTx/>
                <a:latin typeface="Calibri" panose="020F0502020204030204"/>
              </a:rPr>
              <a:t>Areva</a:t>
            </a:r>
            <a:r>
              <a:rPr kumimoji="0" lang="en-US" sz="1000" b="0" i="0" u="none" strike="noStrike" kern="0" cap="none" spc="0" normalizeH="0" baseline="0" noProof="0" dirty="0" smtClean="0">
                <a:ln>
                  <a:noFill/>
                </a:ln>
                <a:solidFill>
                  <a:prstClr val="black"/>
                </a:solidFill>
                <a:effectLst/>
                <a:uLnTx/>
                <a:uFillTx/>
                <a:latin typeface="Calibri" panose="020F0502020204030204"/>
              </a:rPr>
              <a:t>, Alstom, EDF,...</a:t>
            </a:r>
            <a:br>
              <a:rPr kumimoji="0" lang="en-US" sz="1000" b="0" i="0" u="none" strike="noStrike" kern="0" cap="none" spc="0" normalizeH="0" baseline="0" noProof="0" dirty="0" smtClean="0">
                <a:ln>
                  <a:noFill/>
                </a:ln>
                <a:solidFill>
                  <a:prstClr val="black"/>
                </a:solidFill>
                <a:effectLst/>
                <a:uLnTx/>
                <a:uFillTx/>
                <a:latin typeface="Calibri" panose="020F0502020204030204"/>
              </a:rPr>
            </a:br>
            <a:r>
              <a:rPr kumimoji="0" lang="en-US" sz="1000" b="0" i="0" u="none" strike="noStrike" kern="0" cap="none" spc="0" normalizeH="0" baseline="0" noProof="0" dirty="0" smtClean="0">
                <a:ln>
                  <a:noFill/>
                </a:ln>
                <a:solidFill>
                  <a:prstClr val="black"/>
                </a:solidFill>
                <a:effectLst/>
                <a:uLnTx/>
                <a:uFillTx/>
                <a:latin typeface="Calibri" panose="020F0502020204030204"/>
              </a:rPr>
              <a:t>Designing and developing the products and services of tomorrow, building and ensuring the optimum use of their investments throughout the life cycle, coordinating and executing the realization of their projects and infrastructure…</a:t>
            </a:r>
            <a:endParaRPr kumimoji="0" lang="fr-FR" sz="1800" b="0" i="0" u="none" strike="noStrike" kern="0" cap="none" spc="0" normalizeH="0" baseline="0" noProof="0" dirty="0" smtClean="0">
              <a:ln>
                <a:noFill/>
              </a:ln>
              <a:solidFill>
                <a:prstClr val="black"/>
              </a:solidFill>
              <a:effectLst/>
              <a:uLnTx/>
              <a:uFillTx/>
              <a:latin typeface="Calibri" panose="020F0502020204030204"/>
            </a:endParaRPr>
          </a:p>
        </p:txBody>
      </p:sp>
      <p:sp>
        <p:nvSpPr>
          <p:cNvPr id="64" name="ZoneTexte 63"/>
          <p:cNvSpPr txBox="1"/>
          <p:nvPr/>
        </p:nvSpPr>
        <p:spPr>
          <a:xfrm>
            <a:off x="1645476" y="2787612"/>
            <a:ext cx="2012479" cy="2031325"/>
          </a:xfrm>
          <a:prstGeom prst="rect">
            <a:avLst/>
          </a:prstGeom>
          <a:solidFill>
            <a:sysClr val="window" lastClr="FFFFFF"/>
          </a:solidFill>
          <a:ln>
            <a:solidFill>
              <a:srgbClr val="4472C4"/>
            </a:solidFill>
          </a:ln>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smtClean="0">
                <a:ln>
                  <a:noFill/>
                </a:ln>
                <a:solidFill>
                  <a:prstClr val="black"/>
                </a:solidFill>
                <a:effectLst/>
                <a:uLnTx/>
                <a:uFillTx/>
                <a:latin typeface="Calibri" panose="020F0502020204030204"/>
              </a:rPr>
              <a:t>Cleaner energy, lighter aircraft, and electric modes of transport for the masses - these are a few of the challenges </a:t>
            </a:r>
            <a:r>
              <a:rPr kumimoji="0" lang="en-US" sz="1000" b="0" i="0" u="none" strike="noStrike" kern="0" cap="none" spc="0" normalizeH="0" baseline="0" noProof="0" dirty="0" err="1" smtClean="0">
                <a:ln>
                  <a:noFill/>
                </a:ln>
                <a:solidFill>
                  <a:prstClr val="black"/>
                </a:solidFill>
                <a:effectLst/>
                <a:uLnTx/>
                <a:uFillTx/>
                <a:latin typeface="Calibri" panose="020F0502020204030204"/>
              </a:rPr>
              <a:t>Assystem's</a:t>
            </a:r>
            <a:r>
              <a:rPr kumimoji="0" lang="en-US" sz="1000" b="0" i="0" u="none" strike="noStrike" kern="0" cap="none" spc="0" normalizeH="0" baseline="0" noProof="0" dirty="0" smtClean="0">
                <a:ln>
                  <a:noFill/>
                </a:ln>
                <a:solidFill>
                  <a:prstClr val="black"/>
                </a:solidFill>
                <a:effectLst/>
                <a:uLnTx/>
                <a:uFillTx/>
                <a:latin typeface="Calibri" panose="020F0502020204030204"/>
              </a:rPr>
              <a:t> customers face on a daily basis. Our 12.500 employees are committed to addressing these challenges with their know-how, methodologies and conviction.</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smtClean="0">
                <a:ln>
                  <a:noFill/>
                </a:ln>
                <a:solidFill>
                  <a:prstClr val="black"/>
                </a:solidFill>
                <a:effectLst/>
                <a:uLnTx/>
                <a:uFillTx/>
                <a:latin typeface="Calibri" panose="020F0502020204030204"/>
              </a:rPr>
              <a:t>cycle, coordinating and executing the realization of their projects and infrastructure</a:t>
            </a:r>
            <a:endParaRPr kumimoji="0" lang="fr-FR" sz="1800" b="0" i="0" u="none" strike="noStrike" kern="0" cap="none" spc="0" normalizeH="0" baseline="0" noProof="0" dirty="0" smtClean="0">
              <a:ln>
                <a:noFill/>
              </a:ln>
              <a:solidFill>
                <a:prstClr val="black"/>
              </a:solidFill>
              <a:effectLst/>
              <a:uLnTx/>
              <a:uFillTx/>
              <a:latin typeface="Calibri" panose="020F0502020204030204"/>
            </a:endParaRPr>
          </a:p>
        </p:txBody>
      </p:sp>
      <p:sp>
        <p:nvSpPr>
          <p:cNvPr id="65" name="ZoneTexte 64"/>
          <p:cNvSpPr txBox="1"/>
          <p:nvPr/>
        </p:nvSpPr>
        <p:spPr>
          <a:xfrm>
            <a:off x="1838526" y="2934032"/>
            <a:ext cx="2012479" cy="2192908"/>
          </a:xfrm>
          <a:prstGeom prst="rect">
            <a:avLst/>
          </a:prstGeom>
          <a:solidFill>
            <a:sysClr val="window" lastClr="FFFFFF"/>
          </a:solidFill>
          <a:ln>
            <a:solidFill>
              <a:srgbClr val="4472C4"/>
            </a:solidFill>
          </a:ln>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smtClean="0">
                <a:ln>
                  <a:noFill/>
                </a:ln>
                <a:solidFill>
                  <a:prstClr val="black"/>
                </a:solidFill>
                <a:effectLst/>
                <a:uLnTx/>
                <a:uFillTx/>
                <a:latin typeface="Calibri" panose="020F0502020204030204"/>
              </a:rPr>
              <a:t>50 years of experience have made </a:t>
            </a:r>
            <a:r>
              <a:rPr kumimoji="0" lang="en-US" sz="1000" b="0" i="0" u="none" strike="noStrike" kern="0" cap="none" spc="0" normalizeH="0" baseline="0" noProof="0" dirty="0" err="1" smtClean="0">
                <a:ln>
                  <a:noFill/>
                </a:ln>
                <a:solidFill>
                  <a:prstClr val="black"/>
                </a:solidFill>
                <a:effectLst/>
                <a:uLnTx/>
                <a:uFillTx/>
                <a:latin typeface="Calibri" panose="020F0502020204030204"/>
              </a:rPr>
              <a:t>Assystem</a:t>
            </a:r>
            <a:r>
              <a:rPr kumimoji="0" lang="en-US" sz="1000" b="0" i="0" u="none" strike="noStrike" kern="0" cap="none" spc="0" normalizeH="0" baseline="0" noProof="0" dirty="0" smtClean="0">
                <a:ln>
                  <a:noFill/>
                </a:ln>
                <a:solidFill>
                  <a:prstClr val="black"/>
                </a:solidFill>
                <a:effectLst/>
                <a:uLnTx/>
                <a:uFillTx/>
                <a:latin typeface="Calibri" panose="020F0502020204030204"/>
              </a:rPr>
              <a:t> a key partner of the world's largest industrial groups: Airbus, </a:t>
            </a:r>
            <a:r>
              <a:rPr kumimoji="0" lang="en-US" sz="1000" b="0" i="0" u="none" strike="noStrike" kern="0" cap="none" spc="0" normalizeH="0" baseline="0" noProof="0" dirty="0" err="1" smtClean="0">
                <a:ln>
                  <a:noFill/>
                </a:ln>
                <a:solidFill>
                  <a:prstClr val="black"/>
                </a:solidFill>
                <a:effectLst/>
                <a:uLnTx/>
                <a:uFillTx/>
                <a:latin typeface="Calibri" panose="020F0502020204030204"/>
              </a:rPr>
              <a:t>Areva</a:t>
            </a:r>
            <a:r>
              <a:rPr kumimoji="0" lang="en-US" sz="1000" b="0" i="0" u="none" strike="noStrike" kern="0" cap="none" spc="0" normalizeH="0" baseline="0" noProof="0" dirty="0" smtClean="0">
                <a:ln>
                  <a:noFill/>
                </a:ln>
                <a:solidFill>
                  <a:prstClr val="black"/>
                </a:solidFill>
                <a:effectLst/>
                <a:uLnTx/>
                <a:uFillTx/>
                <a:latin typeface="Calibri" panose="020F0502020204030204"/>
              </a:rPr>
              <a:t>, Alstom, EDF,...</a:t>
            </a:r>
            <a:br>
              <a:rPr kumimoji="0" lang="en-US" sz="1000" b="0" i="0" u="none" strike="noStrike" kern="0" cap="none" spc="0" normalizeH="0" baseline="0" noProof="0" dirty="0" smtClean="0">
                <a:ln>
                  <a:noFill/>
                </a:ln>
                <a:solidFill>
                  <a:prstClr val="black"/>
                </a:solidFill>
                <a:effectLst/>
                <a:uLnTx/>
                <a:uFillTx/>
                <a:latin typeface="Calibri" panose="020F0502020204030204"/>
              </a:rPr>
            </a:br>
            <a:r>
              <a:rPr kumimoji="0" lang="en-US" sz="1000" b="0" i="0" u="none" strike="noStrike" kern="0" cap="none" spc="0" normalizeH="0" baseline="0" noProof="0" dirty="0" smtClean="0">
                <a:ln>
                  <a:noFill/>
                </a:ln>
                <a:solidFill>
                  <a:prstClr val="black"/>
                </a:solidFill>
                <a:effectLst/>
                <a:uLnTx/>
                <a:uFillTx/>
                <a:latin typeface="Calibri" panose="020F0502020204030204"/>
              </a:rPr>
              <a:t>Designing and developing the products and services of tomorrow, building and ensuring the optimum use of their investments throughout the life cycle, coordinating and executing the realization of their projects and infrastructure…</a:t>
            </a:r>
            <a:endParaRPr kumimoji="0" lang="fr-FR" sz="1800" b="0" i="0" u="none" strike="noStrike" kern="0" cap="none" spc="0" normalizeH="0" baseline="0" noProof="0" dirty="0" smtClean="0">
              <a:ln>
                <a:noFill/>
              </a:ln>
              <a:solidFill>
                <a:prstClr val="black"/>
              </a:solidFill>
              <a:effectLst/>
              <a:uLnTx/>
              <a:uFillTx/>
              <a:latin typeface="Calibri" panose="020F0502020204030204"/>
            </a:endParaRPr>
          </a:p>
        </p:txBody>
      </p:sp>
      <p:graphicFrame>
        <p:nvGraphicFramePr>
          <p:cNvPr id="66" name="Tableau 65"/>
          <p:cNvGraphicFramePr>
            <a:graphicFrameLocks noGrp="1"/>
          </p:cNvGraphicFramePr>
          <p:nvPr>
            <p:extLst>
              <p:ext uri="{D42A27DB-BD31-4B8C-83A1-F6EECF244321}">
                <p14:modId xmlns:p14="http://schemas.microsoft.com/office/powerpoint/2010/main" val="1532514458"/>
              </p:ext>
            </p:extLst>
          </p:nvPr>
        </p:nvGraphicFramePr>
        <p:xfrm>
          <a:off x="3934447" y="2847241"/>
          <a:ext cx="6419309" cy="1865997"/>
        </p:xfrm>
        <a:graphic>
          <a:graphicData uri="http://schemas.openxmlformats.org/drawingml/2006/table">
            <a:tbl>
              <a:tblPr firstRow="1" bandRow="1"/>
              <a:tblGrid>
                <a:gridCol w="917044">
                  <a:extLst>
                    <a:ext uri="{9D8B030D-6E8A-4147-A177-3AD203B41FA5}">
                      <a16:colId xmlns:a16="http://schemas.microsoft.com/office/drawing/2014/main" val="2845572564"/>
                    </a:ext>
                  </a:extLst>
                </a:gridCol>
                <a:gridCol w="917044">
                  <a:extLst>
                    <a:ext uri="{9D8B030D-6E8A-4147-A177-3AD203B41FA5}">
                      <a16:colId xmlns:a16="http://schemas.microsoft.com/office/drawing/2014/main" val="3905807686"/>
                    </a:ext>
                  </a:extLst>
                </a:gridCol>
                <a:gridCol w="1149884">
                  <a:extLst>
                    <a:ext uri="{9D8B030D-6E8A-4147-A177-3AD203B41FA5}">
                      <a16:colId xmlns:a16="http://schemas.microsoft.com/office/drawing/2014/main" val="1138248017"/>
                    </a:ext>
                  </a:extLst>
                </a:gridCol>
                <a:gridCol w="981463">
                  <a:extLst>
                    <a:ext uri="{9D8B030D-6E8A-4147-A177-3AD203B41FA5}">
                      <a16:colId xmlns:a16="http://schemas.microsoft.com/office/drawing/2014/main" val="2492930260"/>
                    </a:ext>
                  </a:extLst>
                </a:gridCol>
                <a:gridCol w="619786">
                  <a:extLst>
                    <a:ext uri="{9D8B030D-6E8A-4147-A177-3AD203B41FA5}">
                      <a16:colId xmlns:a16="http://schemas.microsoft.com/office/drawing/2014/main" val="2607299831"/>
                    </a:ext>
                  </a:extLst>
                </a:gridCol>
                <a:gridCol w="917044">
                  <a:extLst>
                    <a:ext uri="{9D8B030D-6E8A-4147-A177-3AD203B41FA5}">
                      <a16:colId xmlns:a16="http://schemas.microsoft.com/office/drawing/2014/main" val="2189592658"/>
                    </a:ext>
                  </a:extLst>
                </a:gridCol>
                <a:gridCol w="917044">
                  <a:extLst>
                    <a:ext uri="{9D8B030D-6E8A-4147-A177-3AD203B41FA5}">
                      <a16:colId xmlns:a16="http://schemas.microsoft.com/office/drawing/2014/main" val="1174247442"/>
                    </a:ext>
                  </a:extLst>
                </a:gridCol>
              </a:tblGrid>
              <a:tr h="562477">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fr-FR" sz="1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r>
                        <a:rPr lang="fr-FR" sz="1400" dirty="0" err="1" smtClean="0"/>
                        <a:t>years</a:t>
                      </a:r>
                      <a:endParaRPr lang="fr-FR" sz="1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r>
                        <a:rPr lang="fr-FR" sz="1400" dirty="0" err="1" smtClean="0"/>
                        <a:t>Assystem</a:t>
                      </a:r>
                      <a:endParaRPr lang="fr-FR" sz="1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r>
                        <a:rPr lang="fr-FR" sz="1400" dirty="0" err="1" smtClean="0"/>
                        <a:t>partner</a:t>
                      </a:r>
                      <a:endParaRPr lang="fr-FR" sz="1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r>
                        <a:rPr lang="fr-FR" sz="1400" dirty="0" smtClean="0"/>
                        <a:t>…</a:t>
                      </a:r>
                      <a:endParaRPr lang="fr-FR" sz="1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r>
                        <a:rPr lang="fr-FR" sz="1400" dirty="0" smtClean="0"/>
                        <a:t>…</a:t>
                      </a:r>
                      <a:endParaRPr lang="fr-FR" sz="1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r>
                        <a:rPr lang="fr-FR" sz="1400" dirty="0" smtClean="0"/>
                        <a:t>…</a:t>
                      </a:r>
                      <a:endParaRPr lang="fr-FR" sz="1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1040066481"/>
                  </a:ext>
                </a:extLst>
              </a:tr>
              <a:tr h="32588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r>
                        <a:rPr lang="fr-FR" sz="1400" dirty="0" smtClean="0"/>
                        <a:t>D1</a:t>
                      </a:r>
                      <a:endParaRPr lang="fr-FR" sz="1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r>
                        <a:rPr lang="fr-FR" sz="1400" dirty="0" smtClean="0"/>
                        <a:t>1</a:t>
                      </a:r>
                      <a:endParaRPr lang="fr-FR" sz="1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r>
                        <a:rPr lang="fr-FR" sz="1400" dirty="0" smtClean="0"/>
                        <a:t>1</a:t>
                      </a:r>
                      <a:endParaRPr lang="fr-FR" sz="1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r>
                        <a:rPr lang="fr-FR" sz="1400" dirty="0" smtClean="0"/>
                        <a:t>1</a:t>
                      </a:r>
                      <a:endParaRPr lang="fr-FR" sz="1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fr-FR" sz="140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fr-FR" sz="140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fr-FR" sz="1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3563289607"/>
                  </a:ext>
                </a:extLst>
              </a:tr>
              <a:tr h="32588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r>
                        <a:rPr lang="fr-FR" sz="1400" dirty="0" smtClean="0"/>
                        <a:t>D2</a:t>
                      </a:r>
                      <a:endParaRPr lang="fr-FR" sz="1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r>
                        <a:rPr lang="fr-FR" sz="1400" dirty="0" smtClean="0"/>
                        <a:t>0</a:t>
                      </a:r>
                      <a:endParaRPr lang="fr-FR" sz="1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r>
                        <a:rPr lang="fr-FR" sz="1400" dirty="0" smtClean="0"/>
                        <a:t>1</a:t>
                      </a:r>
                      <a:endParaRPr lang="fr-FR" sz="1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r>
                        <a:rPr lang="fr-FR" sz="1400" dirty="0" smtClean="0"/>
                        <a:t>0</a:t>
                      </a:r>
                      <a:endParaRPr lang="fr-FR" sz="1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fr-FR" sz="140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fr-FR" sz="140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fr-FR" sz="1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2425276254"/>
                  </a:ext>
                </a:extLst>
              </a:tr>
              <a:tr h="32588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r>
                        <a:rPr lang="fr-FR" sz="1400" dirty="0" smtClean="0"/>
                        <a:t>D3</a:t>
                      </a:r>
                      <a:endParaRPr lang="fr-FR" sz="1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fr-FR" sz="140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fr-FR" sz="140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fr-FR" sz="140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fr-FR" sz="140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fr-FR" sz="140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fr-FR" sz="1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3115453780"/>
                  </a:ext>
                </a:extLst>
              </a:tr>
              <a:tr h="32588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r>
                        <a:rPr lang="fr-FR" sz="1400" dirty="0" smtClean="0"/>
                        <a:t>…</a:t>
                      </a:r>
                      <a:endParaRPr lang="fr-FR" sz="1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fr-FR" sz="140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fr-FR" sz="1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fr-FR" sz="140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fr-FR" sz="140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fr-FR" sz="140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fr-FR" sz="1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3177595619"/>
                  </a:ext>
                </a:extLst>
              </a:tr>
            </a:tbl>
          </a:graphicData>
        </a:graphic>
      </p:graphicFrame>
      <p:graphicFrame>
        <p:nvGraphicFramePr>
          <p:cNvPr id="67" name="Tableau 66"/>
          <p:cNvGraphicFramePr>
            <a:graphicFrameLocks noGrp="1"/>
          </p:cNvGraphicFramePr>
          <p:nvPr>
            <p:extLst>
              <p:ext uri="{D42A27DB-BD31-4B8C-83A1-F6EECF244321}">
                <p14:modId xmlns:p14="http://schemas.microsoft.com/office/powerpoint/2010/main" val="3288155764"/>
              </p:ext>
            </p:extLst>
          </p:nvPr>
        </p:nvGraphicFramePr>
        <p:xfrm>
          <a:off x="3935760" y="2852936"/>
          <a:ext cx="6419309" cy="1865997"/>
        </p:xfrm>
        <a:graphic>
          <a:graphicData uri="http://schemas.openxmlformats.org/drawingml/2006/table">
            <a:tbl>
              <a:tblPr firstRow="1" bandRow="1"/>
              <a:tblGrid>
                <a:gridCol w="917044">
                  <a:extLst>
                    <a:ext uri="{9D8B030D-6E8A-4147-A177-3AD203B41FA5}">
                      <a16:colId xmlns:a16="http://schemas.microsoft.com/office/drawing/2014/main" val="2845572564"/>
                    </a:ext>
                  </a:extLst>
                </a:gridCol>
                <a:gridCol w="917044">
                  <a:extLst>
                    <a:ext uri="{9D8B030D-6E8A-4147-A177-3AD203B41FA5}">
                      <a16:colId xmlns:a16="http://schemas.microsoft.com/office/drawing/2014/main" val="3905807686"/>
                    </a:ext>
                  </a:extLst>
                </a:gridCol>
                <a:gridCol w="1149884">
                  <a:extLst>
                    <a:ext uri="{9D8B030D-6E8A-4147-A177-3AD203B41FA5}">
                      <a16:colId xmlns:a16="http://schemas.microsoft.com/office/drawing/2014/main" val="1138248017"/>
                    </a:ext>
                  </a:extLst>
                </a:gridCol>
                <a:gridCol w="981463">
                  <a:extLst>
                    <a:ext uri="{9D8B030D-6E8A-4147-A177-3AD203B41FA5}">
                      <a16:colId xmlns:a16="http://schemas.microsoft.com/office/drawing/2014/main" val="2492930260"/>
                    </a:ext>
                  </a:extLst>
                </a:gridCol>
                <a:gridCol w="619786">
                  <a:extLst>
                    <a:ext uri="{9D8B030D-6E8A-4147-A177-3AD203B41FA5}">
                      <a16:colId xmlns:a16="http://schemas.microsoft.com/office/drawing/2014/main" val="2607299831"/>
                    </a:ext>
                  </a:extLst>
                </a:gridCol>
                <a:gridCol w="917044">
                  <a:extLst>
                    <a:ext uri="{9D8B030D-6E8A-4147-A177-3AD203B41FA5}">
                      <a16:colId xmlns:a16="http://schemas.microsoft.com/office/drawing/2014/main" val="2189592658"/>
                    </a:ext>
                  </a:extLst>
                </a:gridCol>
                <a:gridCol w="917044">
                  <a:extLst>
                    <a:ext uri="{9D8B030D-6E8A-4147-A177-3AD203B41FA5}">
                      <a16:colId xmlns:a16="http://schemas.microsoft.com/office/drawing/2014/main" val="1174247442"/>
                    </a:ext>
                  </a:extLst>
                </a:gridCol>
              </a:tblGrid>
              <a:tr h="562477">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fr-FR" sz="1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r>
                        <a:rPr lang="fr-FR" sz="1400" dirty="0" err="1" smtClean="0"/>
                        <a:t>years</a:t>
                      </a:r>
                      <a:endParaRPr lang="fr-FR" sz="1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r>
                        <a:rPr lang="fr-FR" sz="1400" dirty="0" err="1" smtClean="0"/>
                        <a:t>Assystem</a:t>
                      </a:r>
                      <a:endParaRPr lang="fr-FR" sz="1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r>
                        <a:rPr lang="fr-FR" sz="1400" dirty="0" err="1" smtClean="0"/>
                        <a:t>partner</a:t>
                      </a:r>
                      <a:endParaRPr lang="fr-FR" sz="1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r>
                        <a:rPr lang="fr-FR" sz="1400" dirty="0" smtClean="0"/>
                        <a:t>…</a:t>
                      </a:r>
                      <a:endParaRPr lang="fr-FR" sz="1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r>
                        <a:rPr lang="fr-FR" sz="1400" dirty="0" smtClean="0"/>
                        <a:t>…</a:t>
                      </a:r>
                      <a:endParaRPr lang="fr-FR" sz="1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r>
                        <a:rPr lang="fr-FR" sz="1400" dirty="0" smtClean="0"/>
                        <a:t>…</a:t>
                      </a:r>
                      <a:endParaRPr lang="fr-FR" sz="1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1040066481"/>
                  </a:ext>
                </a:extLst>
              </a:tr>
              <a:tr h="32588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r>
                        <a:rPr lang="fr-FR" sz="1400" dirty="0" smtClean="0"/>
                        <a:t>D1</a:t>
                      </a:r>
                      <a:endParaRPr lang="fr-FR" sz="1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r>
                        <a:rPr lang="fr-FR" sz="1400" dirty="0" smtClean="0"/>
                        <a:t>1</a:t>
                      </a:r>
                      <a:endParaRPr lang="fr-FR" sz="1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r>
                        <a:rPr lang="fr-FR" sz="1400" dirty="0" smtClean="0"/>
                        <a:t>1</a:t>
                      </a:r>
                      <a:endParaRPr lang="fr-FR" sz="1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r>
                        <a:rPr lang="fr-FR" sz="1400" dirty="0" smtClean="0"/>
                        <a:t>1</a:t>
                      </a:r>
                      <a:endParaRPr lang="fr-FR" sz="1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fr-FR" sz="140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fr-FR" sz="140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fr-FR" sz="1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3563289607"/>
                  </a:ext>
                </a:extLst>
              </a:tr>
              <a:tr h="32588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r>
                        <a:rPr lang="fr-FR" sz="1400" dirty="0" smtClean="0"/>
                        <a:t>D2</a:t>
                      </a:r>
                      <a:endParaRPr lang="fr-FR" sz="1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r>
                        <a:rPr lang="fr-FR" sz="1400" dirty="0" smtClean="0"/>
                        <a:t>0</a:t>
                      </a:r>
                      <a:endParaRPr lang="fr-FR" sz="1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r>
                        <a:rPr lang="fr-FR" sz="1400" dirty="0" smtClean="0"/>
                        <a:t>1</a:t>
                      </a:r>
                      <a:endParaRPr lang="fr-FR" sz="1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r>
                        <a:rPr lang="fr-FR" sz="1400" dirty="0" smtClean="0"/>
                        <a:t>0</a:t>
                      </a:r>
                      <a:endParaRPr lang="fr-FR" sz="1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fr-FR" sz="140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fr-FR" sz="140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fr-FR" sz="1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2425276254"/>
                  </a:ext>
                </a:extLst>
              </a:tr>
              <a:tr h="32588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r>
                        <a:rPr lang="fr-FR" sz="1400" dirty="0" smtClean="0"/>
                        <a:t>D3</a:t>
                      </a:r>
                      <a:endParaRPr lang="fr-FR" sz="1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r>
                        <a:rPr lang="fr-FR" sz="1400" dirty="0" smtClean="0"/>
                        <a:t>1</a:t>
                      </a:r>
                      <a:endParaRPr lang="fr-FR" sz="1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r>
                        <a:rPr lang="fr-FR" sz="1400" dirty="0" smtClean="0"/>
                        <a:t>2</a:t>
                      </a:r>
                      <a:endParaRPr lang="fr-FR" sz="1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r>
                        <a:rPr lang="fr-FR" sz="1400" dirty="0" smtClean="0"/>
                        <a:t>0</a:t>
                      </a:r>
                      <a:endParaRPr lang="fr-FR" sz="1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fr-FR" sz="140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fr-FR" sz="140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fr-FR" sz="1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3115453780"/>
                  </a:ext>
                </a:extLst>
              </a:tr>
              <a:tr h="32588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r>
                        <a:rPr lang="fr-FR" sz="1400" dirty="0" smtClean="0"/>
                        <a:t>…</a:t>
                      </a:r>
                      <a:endParaRPr lang="fr-FR" sz="1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fr-FR" sz="140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fr-FR" sz="1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fr-FR" sz="140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fr-FR" sz="140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fr-FR" sz="140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fr-FR" sz="1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3177595619"/>
                  </a:ext>
                </a:extLst>
              </a:tr>
            </a:tbl>
          </a:graphicData>
        </a:graphic>
      </p:graphicFrame>
      <p:sp>
        <p:nvSpPr>
          <p:cNvPr id="68" name="Rectangle 67"/>
          <p:cNvSpPr/>
          <p:nvPr/>
        </p:nvSpPr>
        <p:spPr>
          <a:xfrm>
            <a:off x="7305758" y="1274512"/>
            <a:ext cx="1827160" cy="196772"/>
          </a:xfrm>
          <a:prstGeom prst="rect">
            <a:avLst/>
          </a:prstGeom>
          <a:solidFill>
            <a:srgbClr val="FFC154">
              <a:alpha val="6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69" name="Rectangle 68"/>
          <p:cNvSpPr/>
          <p:nvPr/>
        </p:nvSpPr>
        <p:spPr>
          <a:xfrm>
            <a:off x="7305758" y="1457109"/>
            <a:ext cx="1827160" cy="196772"/>
          </a:xfrm>
          <a:prstGeom prst="rect">
            <a:avLst/>
          </a:prstGeom>
          <a:solidFill>
            <a:srgbClr val="FFC154">
              <a:alpha val="6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938606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3.33333E-6 2.59259E-6 L 0.07174 -0.26991 " pathEditMode="relative" rAng="0" ptsTypes="AA">
                                      <p:cBhvr>
                                        <p:cTn id="6" dur="2000" fill="hold"/>
                                        <p:tgtEl>
                                          <p:spTgt spid="50"/>
                                        </p:tgtEl>
                                        <p:attrNameLst>
                                          <p:attrName>ppt_x</p:attrName>
                                          <p:attrName>ppt_y</p:attrName>
                                        </p:attrNameLst>
                                      </p:cBhvr>
                                      <p:rCtr x="3581" y="-13495"/>
                                    </p:animMotion>
                                  </p:childTnLst>
                                </p:cTn>
                              </p:par>
                              <p:par>
                                <p:cTn id="7" presetID="6" presetClass="emph" presetSubtype="0" fill="hold" nodeType="withEffect">
                                  <p:stCondLst>
                                    <p:cond delay="0"/>
                                  </p:stCondLst>
                                  <p:childTnLst>
                                    <p:animScale>
                                      <p:cBhvr>
                                        <p:cTn id="8" dur="2000" fill="hold"/>
                                        <p:tgtEl>
                                          <p:spTgt spid="50"/>
                                        </p:tgtEl>
                                      </p:cBhvr>
                                      <p:by x="50000" y="50000"/>
                                    </p:animScale>
                                  </p:childTnLst>
                                </p:cTn>
                              </p:par>
                              <p:par>
                                <p:cTn id="9" presetID="10" presetClass="exit" presetSubtype="0" fill="hold" nodeType="withEffect">
                                  <p:stCondLst>
                                    <p:cond delay="0"/>
                                  </p:stCondLst>
                                  <p:childTnLst>
                                    <p:animEffect transition="out" filter="fade">
                                      <p:cBhvr>
                                        <p:cTn id="10" dur="500"/>
                                        <p:tgtEl>
                                          <p:spTgt spid="59"/>
                                        </p:tgtEl>
                                      </p:cBhvr>
                                    </p:animEffect>
                                    <p:set>
                                      <p:cBhvr>
                                        <p:cTn id="11" dur="1" fill="hold">
                                          <p:stCondLst>
                                            <p:cond delay="499"/>
                                          </p:stCondLst>
                                        </p:cTn>
                                        <p:tgtEl>
                                          <p:spTgt spid="59"/>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58"/>
                                        </p:tgtEl>
                                        <p:attrNameLst>
                                          <p:attrName>style.visibility</p:attrName>
                                        </p:attrNameLst>
                                      </p:cBhvr>
                                      <p:to>
                                        <p:strVal val="visible"/>
                                      </p:to>
                                    </p:set>
                                    <p:animEffect transition="in" filter="fade">
                                      <p:cBhvr>
                                        <p:cTn id="16" dur="500"/>
                                        <p:tgtEl>
                                          <p:spTgt spid="5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60"/>
                                        </p:tgtEl>
                                        <p:attrNameLst>
                                          <p:attrName>style.visibility</p:attrName>
                                        </p:attrNameLst>
                                      </p:cBhvr>
                                      <p:to>
                                        <p:strVal val="visible"/>
                                      </p:to>
                                    </p:set>
                                    <p:animEffect transition="in" filter="fade">
                                      <p:cBhvr>
                                        <p:cTn id="21" dur="500"/>
                                        <p:tgtEl>
                                          <p:spTgt spid="60"/>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63"/>
                                        </p:tgtEl>
                                        <p:attrNameLst>
                                          <p:attrName>style.visibility</p:attrName>
                                        </p:attrNameLst>
                                      </p:cBhvr>
                                      <p:to>
                                        <p:strVal val="visible"/>
                                      </p:to>
                                    </p:set>
                                    <p:animEffect transition="in" filter="fade">
                                      <p:cBhvr>
                                        <p:cTn id="24" dur="500"/>
                                        <p:tgtEl>
                                          <p:spTgt spid="63"/>
                                        </p:tgtEl>
                                      </p:cBhvr>
                                    </p:animEffect>
                                  </p:childTnLst>
                                </p:cTn>
                              </p:par>
                              <p:par>
                                <p:cTn id="25" presetID="1"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62"/>
                                        </p:tgtEl>
                                        <p:attrNameLst>
                                          <p:attrName>style.visibility</p:attrName>
                                        </p:attrNameLst>
                                      </p:cBhvr>
                                      <p:to>
                                        <p:strVal val="visible"/>
                                      </p:to>
                                    </p:set>
                                    <p:animEffect transition="in" filter="fade">
                                      <p:cBhvr>
                                        <p:cTn id="31" dur="500"/>
                                        <p:tgtEl>
                                          <p:spTgt spid="62"/>
                                        </p:tgtEl>
                                      </p:cBhvr>
                                    </p:animEffect>
                                  </p:childTnLst>
                                </p:cTn>
                              </p:par>
                              <p:par>
                                <p:cTn id="32" presetID="10" presetClass="entr" presetSubtype="0" fill="hold" nodeType="withEffect">
                                  <p:stCondLst>
                                    <p:cond delay="0"/>
                                  </p:stCondLst>
                                  <p:childTnLst>
                                    <p:set>
                                      <p:cBhvr>
                                        <p:cTn id="33" dur="1" fill="hold">
                                          <p:stCondLst>
                                            <p:cond delay="0"/>
                                          </p:stCondLst>
                                        </p:cTn>
                                        <p:tgtEl>
                                          <p:spTgt spid="66"/>
                                        </p:tgtEl>
                                        <p:attrNameLst>
                                          <p:attrName>style.visibility</p:attrName>
                                        </p:attrNameLst>
                                      </p:cBhvr>
                                      <p:to>
                                        <p:strVal val="visible"/>
                                      </p:to>
                                    </p:set>
                                    <p:animEffect transition="in" filter="fade">
                                      <p:cBhvr>
                                        <p:cTn id="34" dur="500"/>
                                        <p:tgtEl>
                                          <p:spTgt spid="66"/>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65"/>
                                        </p:tgtEl>
                                        <p:attrNameLst>
                                          <p:attrName>style.visibility</p:attrName>
                                        </p:attrNameLst>
                                      </p:cBhvr>
                                      <p:to>
                                        <p:strVal val="visible"/>
                                      </p:to>
                                    </p:set>
                                    <p:animEffect transition="in" filter="fade">
                                      <p:cBhvr>
                                        <p:cTn id="37" dur="500"/>
                                        <p:tgtEl>
                                          <p:spTgt spid="65"/>
                                        </p:tgtEl>
                                      </p:cBhvr>
                                    </p:animEffect>
                                  </p:childTnLst>
                                </p:cTn>
                              </p:par>
                              <p:par>
                                <p:cTn id="38" presetID="10" presetClass="exit" presetSubtype="0" fill="hold" grpId="1" nodeType="withEffect">
                                  <p:stCondLst>
                                    <p:cond delay="0"/>
                                  </p:stCondLst>
                                  <p:childTnLst>
                                    <p:animEffect transition="out" filter="fade">
                                      <p:cBhvr>
                                        <p:cTn id="39" dur="500"/>
                                        <p:tgtEl>
                                          <p:spTgt spid="68"/>
                                        </p:tgtEl>
                                      </p:cBhvr>
                                    </p:animEffect>
                                    <p:set>
                                      <p:cBhvr>
                                        <p:cTn id="40" dur="1" fill="hold">
                                          <p:stCondLst>
                                            <p:cond delay="499"/>
                                          </p:stCondLst>
                                        </p:cTn>
                                        <p:tgtEl>
                                          <p:spTgt spid="68"/>
                                        </p:tgtEl>
                                        <p:attrNameLst>
                                          <p:attrName>style.visibility</p:attrName>
                                        </p:attrNameLst>
                                      </p:cBhvr>
                                      <p:to>
                                        <p:strVal val="hidden"/>
                                      </p:to>
                                    </p:set>
                                  </p:childTnLst>
                                </p:cTn>
                              </p:par>
                              <p:par>
                                <p:cTn id="41" presetID="1" presetClass="entr" presetSubtype="0" fill="hold" grpId="0" nodeType="withEffect">
                                  <p:stCondLst>
                                    <p:cond delay="0"/>
                                  </p:stCondLst>
                                  <p:childTnLst>
                                    <p:set>
                                      <p:cBhvr>
                                        <p:cTn id="42" dur="1" fill="hold">
                                          <p:stCondLst>
                                            <p:cond delay="0"/>
                                          </p:stCondLst>
                                        </p:cTn>
                                        <p:tgtEl>
                                          <p:spTgt spid="6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61"/>
                                        </p:tgtEl>
                                        <p:attrNameLst>
                                          <p:attrName>style.visibility</p:attrName>
                                        </p:attrNameLst>
                                      </p:cBhvr>
                                      <p:to>
                                        <p:strVal val="visible"/>
                                      </p:to>
                                    </p:set>
                                    <p:animEffect transition="in" filter="fade">
                                      <p:cBhvr>
                                        <p:cTn id="47" dur="500"/>
                                        <p:tgtEl>
                                          <p:spTgt spid="61"/>
                                        </p:tgtEl>
                                      </p:cBhvr>
                                    </p:animEffect>
                                  </p:childTnLst>
                                </p:cTn>
                              </p:par>
                              <p:par>
                                <p:cTn id="48" presetID="10" presetClass="entr" presetSubtype="0" fill="hold" nodeType="withEffect">
                                  <p:stCondLst>
                                    <p:cond delay="0"/>
                                  </p:stCondLst>
                                  <p:childTnLst>
                                    <p:set>
                                      <p:cBhvr>
                                        <p:cTn id="49" dur="1" fill="hold">
                                          <p:stCondLst>
                                            <p:cond delay="0"/>
                                          </p:stCondLst>
                                        </p:cTn>
                                        <p:tgtEl>
                                          <p:spTgt spid="67"/>
                                        </p:tgtEl>
                                        <p:attrNameLst>
                                          <p:attrName>style.visibility</p:attrName>
                                        </p:attrNameLst>
                                      </p:cBhvr>
                                      <p:to>
                                        <p:strVal val="visible"/>
                                      </p:to>
                                    </p:set>
                                    <p:animEffect transition="in" filter="fade">
                                      <p:cBhvr>
                                        <p:cTn id="50" dur="500"/>
                                        <p:tgtEl>
                                          <p:spTgt spid="67"/>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64"/>
                                        </p:tgtEl>
                                        <p:attrNameLst>
                                          <p:attrName>style.visibility</p:attrName>
                                        </p:attrNameLst>
                                      </p:cBhvr>
                                      <p:to>
                                        <p:strVal val="visible"/>
                                      </p:to>
                                    </p:set>
                                    <p:animEffect transition="in" filter="fade">
                                      <p:cBhvr>
                                        <p:cTn id="53" dur="500"/>
                                        <p:tgtEl>
                                          <p:spTgt spid="64"/>
                                        </p:tgtEl>
                                      </p:cBhvr>
                                    </p:animEffect>
                                  </p:childTnLst>
                                </p:cTn>
                              </p:par>
                              <p:par>
                                <p:cTn id="54" presetID="10" presetClass="exit" presetSubtype="0" fill="hold" grpId="1" nodeType="withEffect">
                                  <p:stCondLst>
                                    <p:cond delay="0"/>
                                  </p:stCondLst>
                                  <p:childTnLst>
                                    <p:animEffect transition="out" filter="fade">
                                      <p:cBhvr>
                                        <p:cTn id="55" dur="500"/>
                                        <p:tgtEl>
                                          <p:spTgt spid="69"/>
                                        </p:tgtEl>
                                      </p:cBhvr>
                                    </p:animEffect>
                                    <p:set>
                                      <p:cBhvr>
                                        <p:cTn id="56" dur="1" fill="hold">
                                          <p:stCondLst>
                                            <p:cond delay="499"/>
                                          </p:stCondLst>
                                        </p:cTn>
                                        <p:tgtEl>
                                          <p:spTgt spid="6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P spid="62" grpId="0" animBg="1"/>
      <p:bldP spid="63" grpId="0" animBg="1"/>
      <p:bldP spid="64" grpId="0" animBg="1"/>
      <p:bldP spid="65" grpId="0" animBg="1"/>
      <p:bldP spid="68" grpId="0" animBg="1"/>
      <p:bldP spid="68" grpId="1" animBg="1"/>
      <p:bldP spid="69" grpId="0" animBg="1"/>
      <p:bldP spid="69" grpId="1"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fld id="{64EFF315-FA4E-4084-ACCF-A94C350B883E}" type="slidenum">
              <a:rPr lang="en-US" smtClean="0"/>
              <a:pPr/>
              <a:t>21</a:t>
            </a:fld>
            <a:endParaRPr lang="en-US" dirty="0"/>
          </a:p>
        </p:txBody>
      </p:sp>
      <p:sp>
        <p:nvSpPr>
          <p:cNvPr id="5" name="Text Placeholder 4"/>
          <p:cNvSpPr>
            <a:spLocks noGrp="1"/>
          </p:cNvSpPr>
          <p:nvPr>
            <p:ph type="body" sz="quarter" idx="14"/>
          </p:nvPr>
        </p:nvSpPr>
        <p:spPr/>
        <p:txBody>
          <a:bodyPr/>
          <a:lstStyle/>
          <a:p>
            <a:r>
              <a:rPr lang="fr-FR" dirty="0"/>
              <a:t>Text mining</a:t>
            </a:r>
            <a:endParaRPr lang="en-GB" dirty="0"/>
          </a:p>
          <a:p>
            <a:endParaRPr lang="en-GB" dirty="0"/>
          </a:p>
          <a:p>
            <a:endParaRPr lang="en-GB" dirty="0"/>
          </a:p>
        </p:txBody>
      </p:sp>
      <p:sp>
        <p:nvSpPr>
          <p:cNvPr id="6" name="Footer Placeholder 5"/>
          <p:cNvSpPr>
            <a:spLocks noGrp="1"/>
          </p:cNvSpPr>
          <p:nvPr>
            <p:ph type="ftr" sz="quarter" idx="3"/>
          </p:nvPr>
        </p:nvSpPr>
        <p:spPr/>
        <p:txBody>
          <a:bodyPr/>
          <a:lstStyle/>
          <a:p>
            <a:r>
              <a:rPr lang="en-US" dirty="0" smtClean="0"/>
              <a:t>INSA Text mining </a:t>
            </a:r>
            <a:r>
              <a:rPr lang="en-US" dirty="0"/>
              <a:t>|  </a:t>
            </a:r>
            <a:r>
              <a:rPr lang="en-US" dirty="0" smtClean="0"/>
              <a:t>© </a:t>
            </a:r>
            <a:r>
              <a:rPr lang="en-US" dirty="0" err="1" smtClean="0"/>
              <a:t>Expleo</a:t>
            </a:r>
            <a:r>
              <a:rPr lang="en-US" dirty="0" smtClean="0"/>
              <a:t>  |  Internal  |  Version 1.0  </a:t>
            </a:r>
            <a:endParaRPr lang="en-US" dirty="0"/>
          </a:p>
        </p:txBody>
      </p:sp>
      <p:sp>
        <p:nvSpPr>
          <p:cNvPr id="20" name="Title 1"/>
          <p:cNvSpPr txBox="1">
            <a:spLocks/>
          </p:cNvSpPr>
          <p:nvPr/>
        </p:nvSpPr>
        <p:spPr>
          <a:xfrm>
            <a:off x="989013" y="793917"/>
            <a:ext cx="10922400" cy="577683"/>
          </a:xfrm>
          <a:prstGeom prst="rect">
            <a:avLst/>
          </a:prstGeom>
        </p:spPr>
        <p:txBody>
          <a:bodyPr vert="horz" lIns="0" tIns="0" rIns="0" bIns="0" rtlCol="0" anchor="t">
            <a:noAutofit/>
          </a:bodyPr>
          <a:lstStyle>
            <a:lvl1pPr algn="l" defTabSz="914400" rtl="0" eaLnBrk="1" latinLnBrk="0" hangingPunct="1">
              <a:lnSpc>
                <a:spcPct val="100000"/>
              </a:lnSpc>
              <a:spcBef>
                <a:spcPct val="0"/>
              </a:spcBef>
              <a:buNone/>
              <a:defRPr sz="3400" b="1" kern="1200" baseline="0">
                <a:solidFill>
                  <a:schemeClr val="accent1"/>
                </a:solidFill>
                <a:latin typeface="+mj-lt"/>
                <a:ea typeface="+mj-ea"/>
                <a:cs typeface="+mj-cs"/>
              </a:defRPr>
            </a:lvl1pPr>
          </a:lstStyle>
          <a:p>
            <a:r>
              <a:rPr lang="en-GB" dirty="0" smtClean="0"/>
              <a:t>DTM : Document Term Matrix</a:t>
            </a:r>
            <a:endParaRPr lang="en-GB" dirty="0"/>
          </a:p>
        </p:txBody>
      </p:sp>
      <p:sp>
        <p:nvSpPr>
          <p:cNvPr id="37" name="Titre 1"/>
          <p:cNvSpPr txBox="1">
            <a:spLocks/>
          </p:cNvSpPr>
          <p:nvPr/>
        </p:nvSpPr>
        <p:spPr>
          <a:xfrm>
            <a:off x="961496" y="1497497"/>
            <a:ext cx="10943167" cy="420514"/>
          </a:xfrm>
          <a:prstGeom prst="rect">
            <a:avLst/>
          </a:prstGeom>
        </p:spPr>
        <p:txBody>
          <a:bodyPr vert="horz" lIns="91440" tIns="45720" rIns="91440" bIns="45720" rtlCol="0" anchor="ctr">
            <a:normAutofit fontScale="82500" lnSpcReduction="20000"/>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r>
              <a:rPr lang="fr-FR" dirty="0" err="1" smtClean="0">
                <a:solidFill>
                  <a:prstClr val="black"/>
                </a:solidFill>
                <a:latin typeface="Calibri Light" panose="020F0302020204030204"/>
              </a:rPr>
              <a:t>What</a:t>
            </a:r>
            <a:r>
              <a:rPr lang="fr-FR" dirty="0" smtClean="0">
                <a:solidFill>
                  <a:prstClr val="black"/>
                </a:solidFill>
                <a:latin typeface="Calibri Light" panose="020F0302020204030204"/>
              </a:rPr>
              <a:t> </a:t>
            </a:r>
            <a:r>
              <a:rPr lang="fr-FR" dirty="0" err="1" smtClean="0">
                <a:solidFill>
                  <a:prstClr val="black"/>
                </a:solidFill>
                <a:latin typeface="Calibri Light" panose="020F0302020204030204"/>
              </a:rPr>
              <a:t>kind</a:t>
            </a:r>
            <a:r>
              <a:rPr lang="fr-FR" dirty="0" smtClean="0">
                <a:solidFill>
                  <a:prstClr val="black"/>
                </a:solidFill>
                <a:latin typeface="Calibri Light" panose="020F0302020204030204"/>
              </a:rPr>
              <a:t> of </a:t>
            </a:r>
            <a:r>
              <a:rPr lang="fr-FR" dirty="0" err="1" smtClean="0">
                <a:solidFill>
                  <a:prstClr val="black"/>
                </a:solidFill>
                <a:latin typeface="Calibri Light" panose="020F0302020204030204"/>
              </a:rPr>
              <a:t>weight</a:t>
            </a:r>
            <a:r>
              <a:rPr lang="fr-FR" dirty="0" smtClean="0">
                <a:solidFill>
                  <a:prstClr val="black"/>
                </a:solidFill>
                <a:latin typeface="Calibri Light" panose="020F0302020204030204"/>
              </a:rPr>
              <a:t> </a:t>
            </a:r>
            <a:r>
              <a:rPr lang="fr-FR" dirty="0" err="1" smtClean="0">
                <a:solidFill>
                  <a:prstClr val="black"/>
                </a:solidFill>
                <a:latin typeface="Calibri Light" panose="020F0302020204030204"/>
              </a:rPr>
              <a:t>can</a:t>
            </a:r>
            <a:r>
              <a:rPr lang="fr-FR" dirty="0" smtClean="0">
                <a:solidFill>
                  <a:prstClr val="black"/>
                </a:solidFill>
                <a:latin typeface="Calibri Light" panose="020F0302020204030204"/>
              </a:rPr>
              <a:t> </a:t>
            </a:r>
            <a:r>
              <a:rPr lang="fr-FR" dirty="0" err="1" smtClean="0">
                <a:solidFill>
                  <a:prstClr val="black"/>
                </a:solidFill>
                <a:latin typeface="Calibri Light" panose="020F0302020204030204"/>
              </a:rPr>
              <a:t>we</a:t>
            </a:r>
            <a:r>
              <a:rPr lang="fr-FR" dirty="0" smtClean="0">
                <a:solidFill>
                  <a:prstClr val="black"/>
                </a:solidFill>
                <a:latin typeface="Calibri Light" panose="020F0302020204030204"/>
              </a:rPr>
              <a:t> use in DTM? </a:t>
            </a:r>
            <a:endParaRPr lang="fr-FR" dirty="0">
              <a:solidFill>
                <a:prstClr val="black"/>
              </a:solidFill>
              <a:latin typeface="Calibri Light" panose="020F0302020204030204"/>
            </a:endParaRPr>
          </a:p>
        </p:txBody>
      </p:sp>
      <p:sp>
        <p:nvSpPr>
          <p:cNvPr id="38" name="ZoneTexte 37"/>
          <p:cNvSpPr txBox="1"/>
          <p:nvPr/>
        </p:nvSpPr>
        <p:spPr>
          <a:xfrm>
            <a:off x="845122" y="4224230"/>
            <a:ext cx="6611817" cy="1323439"/>
          </a:xfrm>
          <a:prstGeom prst="rect">
            <a:avLst/>
          </a:prstGeom>
          <a:noFill/>
        </p:spPr>
        <p:txBody>
          <a:bodyPr wrap="square" rtlCol="0">
            <a:spAutoFit/>
          </a:bodyPr>
          <a:lstStyle/>
          <a:p>
            <a:pPr marL="514350" indent="-285750">
              <a:buClr>
                <a:srgbClr val="000000"/>
              </a:buClr>
              <a:buFont typeface="Arial" panose="020B0604020202020204" pitchFamily="34" charset="0"/>
              <a:buChar char="•"/>
            </a:pPr>
            <a:r>
              <a:rPr lang="fr-FR" sz="2000" dirty="0" smtClean="0">
                <a:solidFill>
                  <a:srgbClr val="9D1747"/>
                </a:solidFill>
                <a:latin typeface="Calibri" panose="020F0502020204030204"/>
              </a:rPr>
              <a:t>TF-IDF</a:t>
            </a:r>
            <a:endParaRPr lang="fr-FR" sz="2000" dirty="0">
              <a:solidFill>
                <a:srgbClr val="9D1747"/>
              </a:solidFill>
              <a:latin typeface="Calibri" panose="020F0502020204030204"/>
            </a:endParaRPr>
          </a:p>
          <a:p>
            <a:pPr marL="914400" indent="-317500">
              <a:buClr>
                <a:srgbClr val="000000"/>
              </a:buClr>
              <a:buSzPct val="100000"/>
              <a:buFontTx/>
              <a:buChar char="○"/>
            </a:pPr>
            <a:r>
              <a:rPr lang="fr-FR" sz="2000" dirty="0" smtClean="0">
                <a:solidFill>
                  <a:srgbClr val="777777"/>
                </a:solidFill>
                <a:latin typeface="Calibri" panose="020F0502020204030204"/>
              </a:rPr>
              <a:t>Is </a:t>
            </a:r>
            <a:r>
              <a:rPr lang="fr-FR" sz="2000" dirty="0" err="1" smtClean="0">
                <a:solidFill>
                  <a:srgbClr val="777777"/>
                </a:solidFill>
                <a:latin typeface="Calibri" panose="020F0502020204030204"/>
              </a:rPr>
              <a:t>measuring</a:t>
            </a:r>
            <a:r>
              <a:rPr lang="fr-FR" sz="2000" dirty="0" smtClean="0">
                <a:solidFill>
                  <a:srgbClr val="777777"/>
                </a:solidFill>
                <a:latin typeface="Calibri" panose="020F0502020204030204"/>
              </a:rPr>
              <a:t> the importance of a </a:t>
            </a:r>
            <a:r>
              <a:rPr lang="fr-FR" sz="2000" dirty="0" err="1" smtClean="0">
                <a:solidFill>
                  <a:srgbClr val="777777"/>
                </a:solidFill>
                <a:latin typeface="Calibri" panose="020F0502020204030204"/>
              </a:rPr>
              <a:t>term</a:t>
            </a:r>
            <a:r>
              <a:rPr lang="fr-FR" sz="2000" dirty="0" smtClean="0">
                <a:solidFill>
                  <a:srgbClr val="777777"/>
                </a:solidFill>
                <a:latin typeface="Calibri" panose="020F0502020204030204"/>
              </a:rPr>
              <a:t> in a document </a:t>
            </a:r>
            <a:r>
              <a:rPr lang="fr-FR" sz="2000" dirty="0" err="1" smtClean="0">
                <a:solidFill>
                  <a:srgbClr val="777777"/>
                </a:solidFill>
                <a:latin typeface="Calibri" panose="020F0502020204030204"/>
              </a:rPr>
              <a:t>according</a:t>
            </a:r>
            <a:r>
              <a:rPr lang="fr-FR" sz="2000" dirty="0" smtClean="0">
                <a:solidFill>
                  <a:srgbClr val="777777"/>
                </a:solidFill>
                <a:latin typeface="Calibri" panose="020F0502020204030204"/>
              </a:rPr>
              <a:t> to the corpus</a:t>
            </a:r>
            <a:endParaRPr lang="fr-FR" sz="2000" dirty="0">
              <a:solidFill>
                <a:srgbClr val="777777"/>
              </a:solidFill>
              <a:latin typeface="Calibri" panose="020F0502020204030204"/>
            </a:endParaRPr>
          </a:p>
          <a:p>
            <a:endParaRPr lang="fr-FR" sz="2000" dirty="0">
              <a:solidFill>
                <a:prstClr val="black"/>
              </a:solidFill>
              <a:latin typeface="Calibri" panose="020F0502020204030204"/>
            </a:endParaRPr>
          </a:p>
        </p:txBody>
      </p:sp>
      <p:sp>
        <p:nvSpPr>
          <p:cNvPr id="39" name="ZoneTexte 38"/>
          <p:cNvSpPr txBox="1"/>
          <p:nvPr/>
        </p:nvSpPr>
        <p:spPr>
          <a:xfrm>
            <a:off x="809602" y="1973248"/>
            <a:ext cx="7323825" cy="1015663"/>
          </a:xfrm>
          <a:prstGeom prst="rect">
            <a:avLst/>
          </a:prstGeom>
          <a:noFill/>
        </p:spPr>
        <p:txBody>
          <a:bodyPr wrap="square" rtlCol="0">
            <a:spAutoFit/>
          </a:bodyPr>
          <a:lstStyle/>
          <a:p>
            <a:pPr marL="514350" indent="-285750">
              <a:buClr>
                <a:srgbClr val="000000"/>
              </a:buClr>
              <a:buFont typeface="Arial" panose="020B0604020202020204" pitchFamily="34" charset="0"/>
              <a:buChar char="•"/>
            </a:pPr>
            <a:r>
              <a:rPr lang="fr-FR" sz="2000" dirty="0" err="1">
                <a:solidFill>
                  <a:srgbClr val="9D1747"/>
                </a:solidFill>
                <a:latin typeface="Calibri" panose="020F0502020204030204"/>
              </a:rPr>
              <a:t>Term</a:t>
            </a:r>
            <a:r>
              <a:rPr lang="fr-FR" sz="2000" dirty="0">
                <a:solidFill>
                  <a:srgbClr val="9D1747"/>
                </a:solidFill>
                <a:latin typeface="Calibri" panose="020F0502020204030204"/>
              </a:rPr>
              <a:t> </a:t>
            </a:r>
            <a:r>
              <a:rPr lang="fr-FR" sz="2000" dirty="0" err="1">
                <a:solidFill>
                  <a:srgbClr val="9D1747"/>
                </a:solidFill>
                <a:latin typeface="Calibri" panose="020F0502020204030204"/>
              </a:rPr>
              <a:t>Frequency</a:t>
            </a:r>
            <a:r>
              <a:rPr lang="fr-FR" sz="2000" dirty="0">
                <a:solidFill>
                  <a:srgbClr val="9D1747"/>
                </a:solidFill>
                <a:latin typeface="Calibri" panose="020F0502020204030204"/>
              </a:rPr>
              <a:t> (TF)</a:t>
            </a:r>
          </a:p>
          <a:p>
            <a:pPr marL="914400" lvl="1" indent="-228600">
              <a:buClr>
                <a:srgbClr val="000000"/>
              </a:buClr>
              <a:buFont typeface="Arial" panose="020B0604020202020204" pitchFamily="34" charset="0"/>
              <a:buChar char="○"/>
            </a:pPr>
            <a:r>
              <a:rPr lang="fr-FR" sz="2000" dirty="0" smtClean="0">
                <a:solidFill>
                  <a:srgbClr val="777777"/>
                </a:solidFill>
                <a:latin typeface="Calibri" panose="020F0502020204030204"/>
              </a:rPr>
              <a:t>The more a </a:t>
            </a:r>
            <a:r>
              <a:rPr lang="fr-FR" sz="2000" dirty="0" err="1" smtClean="0">
                <a:solidFill>
                  <a:srgbClr val="777777"/>
                </a:solidFill>
                <a:latin typeface="Calibri" panose="020F0502020204030204"/>
              </a:rPr>
              <a:t>term</a:t>
            </a:r>
            <a:r>
              <a:rPr lang="fr-FR" sz="2000" dirty="0" smtClean="0">
                <a:solidFill>
                  <a:srgbClr val="777777"/>
                </a:solidFill>
                <a:latin typeface="Calibri" panose="020F0502020204030204"/>
              </a:rPr>
              <a:t> </a:t>
            </a:r>
            <a:r>
              <a:rPr lang="fr-FR" sz="2000" dirty="0" err="1" smtClean="0">
                <a:solidFill>
                  <a:srgbClr val="777777"/>
                </a:solidFill>
                <a:latin typeface="Calibri" panose="020F0502020204030204"/>
              </a:rPr>
              <a:t>appears</a:t>
            </a:r>
            <a:r>
              <a:rPr lang="fr-FR" sz="2000" dirty="0">
                <a:solidFill>
                  <a:srgbClr val="777777"/>
                </a:solidFill>
                <a:latin typeface="Calibri" panose="020F0502020204030204"/>
              </a:rPr>
              <a:t> </a:t>
            </a:r>
            <a:r>
              <a:rPr lang="fr-FR" sz="2000" dirty="0" smtClean="0">
                <a:solidFill>
                  <a:srgbClr val="777777"/>
                </a:solidFill>
                <a:latin typeface="Calibri" panose="020F0502020204030204"/>
              </a:rPr>
              <a:t>in a document, the more </a:t>
            </a:r>
            <a:r>
              <a:rPr lang="fr-FR" sz="2000" dirty="0" err="1" smtClean="0">
                <a:solidFill>
                  <a:srgbClr val="777777"/>
                </a:solidFill>
                <a:latin typeface="Calibri" panose="020F0502020204030204"/>
              </a:rPr>
              <a:t>it</a:t>
            </a:r>
            <a:r>
              <a:rPr lang="fr-FR" sz="2000" dirty="0" smtClean="0">
                <a:solidFill>
                  <a:srgbClr val="777777"/>
                </a:solidFill>
                <a:latin typeface="Calibri" panose="020F0502020204030204"/>
              </a:rPr>
              <a:t> </a:t>
            </a:r>
            <a:r>
              <a:rPr lang="fr-FR" sz="2000" dirty="0" err="1" smtClean="0">
                <a:solidFill>
                  <a:srgbClr val="777777"/>
                </a:solidFill>
                <a:latin typeface="Calibri" panose="020F0502020204030204"/>
              </a:rPr>
              <a:t>contains</a:t>
            </a:r>
            <a:r>
              <a:rPr lang="fr-FR" sz="2000" dirty="0" smtClean="0">
                <a:solidFill>
                  <a:srgbClr val="777777"/>
                </a:solidFill>
                <a:latin typeface="Calibri" panose="020F0502020204030204"/>
              </a:rPr>
              <a:t> informations</a:t>
            </a:r>
            <a:r>
              <a:rPr lang="fr-FR" sz="2000" dirty="0" smtClean="0">
                <a:solidFill>
                  <a:srgbClr val="777777"/>
                </a:solidFill>
                <a:latin typeface="Calibri" panose="020F0502020204030204"/>
              </a:rPr>
              <a:t>.</a:t>
            </a:r>
            <a:endParaRPr lang="fr-FR" sz="2000" dirty="0">
              <a:solidFill>
                <a:prstClr val="black"/>
              </a:solidFill>
              <a:latin typeface="Calibri" panose="020F0502020204030204"/>
            </a:endParaRPr>
          </a:p>
        </p:txBody>
      </p:sp>
      <p:sp>
        <p:nvSpPr>
          <p:cNvPr id="40" name="ZoneTexte 39"/>
          <p:cNvSpPr txBox="1"/>
          <p:nvPr/>
        </p:nvSpPr>
        <p:spPr>
          <a:xfrm>
            <a:off x="845122" y="3157336"/>
            <a:ext cx="6611817" cy="1015663"/>
          </a:xfrm>
          <a:prstGeom prst="rect">
            <a:avLst/>
          </a:prstGeom>
          <a:noFill/>
        </p:spPr>
        <p:txBody>
          <a:bodyPr wrap="square" rtlCol="0">
            <a:spAutoFit/>
          </a:bodyPr>
          <a:lstStyle/>
          <a:p>
            <a:pPr marL="514350" indent="-285750">
              <a:buClr>
                <a:srgbClr val="000000"/>
              </a:buClr>
              <a:buFont typeface="Arial" panose="020B0604020202020204" pitchFamily="34" charset="0"/>
              <a:buChar char="•"/>
            </a:pPr>
            <a:r>
              <a:rPr lang="fr-FR" sz="2000" dirty="0">
                <a:solidFill>
                  <a:srgbClr val="9D1747"/>
                </a:solidFill>
                <a:latin typeface="Calibri" panose="020F0502020204030204"/>
              </a:rPr>
              <a:t>Inverse Document </a:t>
            </a:r>
            <a:r>
              <a:rPr lang="fr-FR" sz="2000" dirty="0" err="1">
                <a:solidFill>
                  <a:srgbClr val="9D1747"/>
                </a:solidFill>
                <a:latin typeface="Calibri" panose="020F0502020204030204"/>
              </a:rPr>
              <a:t>Frequency</a:t>
            </a:r>
            <a:r>
              <a:rPr lang="fr-FR" sz="2000" dirty="0">
                <a:solidFill>
                  <a:srgbClr val="9D1747"/>
                </a:solidFill>
                <a:latin typeface="Calibri" panose="020F0502020204030204"/>
              </a:rPr>
              <a:t> (IDF) </a:t>
            </a:r>
          </a:p>
          <a:p>
            <a:pPr marL="914400" lvl="1" indent="-228600">
              <a:buClr>
                <a:srgbClr val="000000"/>
              </a:buClr>
              <a:buFont typeface="Arial" panose="020B0604020202020204" pitchFamily="34" charset="0"/>
              <a:buChar char="○"/>
            </a:pPr>
            <a:r>
              <a:rPr lang="fr-FR" sz="2000" dirty="0" smtClean="0">
                <a:solidFill>
                  <a:srgbClr val="777777"/>
                </a:solidFill>
                <a:latin typeface="Calibri" panose="020F0502020204030204"/>
              </a:rPr>
              <a:t>A </a:t>
            </a:r>
            <a:r>
              <a:rPr lang="fr-FR" sz="2000" dirty="0" err="1" smtClean="0">
                <a:solidFill>
                  <a:srgbClr val="777777"/>
                </a:solidFill>
                <a:latin typeface="Calibri" panose="020F0502020204030204"/>
              </a:rPr>
              <a:t>term</a:t>
            </a:r>
            <a:r>
              <a:rPr lang="fr-FR" sz="2000" dirty="0" smtClean="0">
                <a:solidFill>
                  <a:srgbClr val="777777"/>
                </a:solidFill>
                <a:latin typeface="Calibri" panose="020F0502020204030204"/>
              </a:rPr>
              <a:t> </a:t>
            </a:r>
            <a:r>
              <a:rPr lang="fr-FR" sz="2000" dirty="0" err="1" smtClean="0">
                <a:solidFill>
                  <a:srgbClr val="777777"/>
                </a:solidFill>
                <a:latin typeface="Calibri" panose="020F0502020204030204"/>
              </a:rPr>
              <a:t>that</a:t>
            </a:r>
            <a:r>
              <a:rPr lang="fr-FR" sz="2000" dirty="0" smtClean="0">
                <a:solidFill>
                  <a:srgbClr val="777777"/>
                </a:solidFill>
                <a:latin typeface="Calibri" panose="020F0502020204030204"/>
              </a:rPr>
              <a:t> </a:t>
            </a:r>
            <a:r>
              <a:rPr lang="fr-FR" sz="2000" dirty="0" err="1" smtClean="0">
                <a:solidFill>
                  <a:srgbClr val="777777"/>
                </a:solidFill>
                <a:latin typeface="Calibri" panose="020F0502020204030204"/>
              </a:rPr>
              <a:t>appears</a:t>
            </a:r>
            <a:r>
              <a:rPr lang="fr-FR" sz="2000" dirty="0" smtClean="0">
                <a:solidFill>
                  <a:srgbClr val="777777"/>
                </a:solidFill>
                <a:latin typeface="Calibri" panose="020F0502020204030204"/>
              </a:rPr>
              <a:t> </a:t>
            </a:r>
            <a:r>
              <a:rPr lang="fr-FR" sz="2000" dirty="0">
                <a:solidFill>
                  <a:srgbClr val="777777"/>
                </a:solidFill>
                <a:latin typeface="Calibri" panose="020F0502020204030204"/>
              </a:rPr>
              <a:t>in </a:t>
            </a:r>
            <a:r>
              <a:rPr lang="fr-FR" sz="2000" dirty="0" smtClean="0">
                <a:solidFill>
                  <a:srgbClr val="777777"/>
                </a:solidFill>
                <a:latin typeface="Calibri" panose="020F0502020204030204"/>
              </a:rPr>
              <a:t>few documents, </a:t>
            </a:r>
            <a:r>
              <a:rPr lang="fr-FR" sz="2000" dirty="0" err="1" smtClean="0">
                <a:solidFill>
                  <a:srgbClr val="777777"/>
                </a:solidFill>
                <a:latin typeface="Calibri" panose="020F0502020204030204"/>
              </a:rPr>
              <a:t>is</a:t>
            </a:r>
            <a:r>
              <a:rPr lang="fr-FR" sz="2000" dirty="0" smtClean="0">
                <a:solidFill>
                  <a:srgbClr val="777777"/>
                </a:solidFill>
                <a:latin typeface="Calibri" panose="020F0502020204030204"/>
              </a:rPr>
              <a:t> a </a:t>
            </a:r>
            <a:r>
              <a:rPr lang="fr-FR" sz="2000" dirty="0" err="1" smtClean="0">
                <a:solidFill>
                  <a:srgbClr val="777777"/>
                </a:solidFill>
                <a:latin typeface="Calibri" panose="020F0502020204030204"/>
              </a:rPr>
              <a:t>better</a:t>
            </a:r>
            <a:r>
              <a:rPr lang="fr-FR" sz="2000" dirty="0" smtClean="0">
                <a:solidFill>
                  <a:srgbClr val="777777"/>
                </a:solidFill>
                <a:latin typeface="Calibri" panose="020F0502020204030204"/>
              </a:rPr>
              <a:t> discriminant </a:t>
            </a:r>
            <a:r>
              <a:rPr lang="fr-FR" sz="2000" dirty="0" err="1" smtClean="0">
                <a:solidFill>
                  <a:srgbClr val="777777"/>
                </a:solidFill>
                <a:latin typeface="Calibri" panose="020F0502020204030204"/>
              </a:rPr>
              <a:t>than</a:t>
            </a:r>
            <a:r>
              <a:rPr lang="fr-FR" sz="2000" dirty="0" smtClean="0">
                <a:solidFill>
                  <a:srgbClr val="777777"/>
                </a:solidFill>
                <a:latin typeface="Calibri" panose="020F0502020204030204"/>
              </a:rPr>
              <a:t> </a:t>
            </a:r>
            <a:r>
              <a:rPr lang="fr-FR" sz="2000" dirty="0" err="1" smtClean="0">
                <a:solidFill>
                  <a:srgbClr val="777777"/>
                </a:solidFill>
                <a:latin typeface="Calibri" panose="020F0502020204030204"/>
              </a:rPr>
              <a:t>another</a:t>
            </a:r>
            <a:r>
              <a:rPr lang="fr-FR" sz="2000" dirty="0" smtClean="0">
                <a:solidFill>
                  <a:srgbClr val="777777"/>
                </a:solidFill>
                <a:latin typeface="Calibri" panose="020F0502020204030204"/>
              </a:rPr>
              <a:t>.</a:t>
            </a:r>
            <a:endParaRPr lang="fr-FR" sz="2000" dirty="0">
              <a:solidFill>
                <a:srgbClr val="777777"/>
              </a:solidFill>
              <a:latin typeface="Calibri" panose="020F0502020204030204"/>
            </a:endParaRPr>
          </a:p>
        </p:txBody>
      </p:sp>
      <mc:AlternateContent xmlns:mc="http://schemas.openxmlformats.org/markup-compatibility/2006">
        <mc:Choice xmlns:a14="http://schemas.microsoft.com/office/drawing/2010/main" Requires="a14">
          <p:sp>
            <p:nvSpPr>
              <p:cNvPr id="41" name="Rectangle 40"/>
              <p:cNvSpPr/>
              <p:nvPr/>
            </p:nvSpPr>
            <p:spPr>
              <a:xfrm>
                <a:off x="4962065" y="4967304"/>
                <a:ext cx="1797863" cy="406586"/>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
                        <m:sSubPr>
                          <m:ctrlPr>
                            <a:rPr lang="fr-FR" i="1" smtClean="0">
                              <a:solidFill>
                                <a:prstClr val="black"/>
                              </a:solidFill>
                              <a:latin typeface="Cambria Math" panose="02040503050406030204" pitchFamily="18" charset="0"/>
                            </a:rPr>
                          </m:ctrlPr>
                        </m:sSubPr>
                        <m:e>
                          <m:r>
                            <a:rPr lang="fr-FR" i="1">
                              <a:solidFill>
                                <a:prstClr val="black"/>
                              </a:solidFill>
                              <a:latin typeface="Cambria Math" panose="02040503050406030204" pitchFamily="18" charset="0"/>
                            </a:rPr>
                            <m:t>𝑤</m:t>
                          </m:r>
                        </m:e>
                        <m:sub>
                          <m:r>
                            <a:rPr lang="fr-FR" i="1">
                              <a:solidFill>
                                <a:prstClr val="black"/>
                              </a:solidFill>
                              <a:latin typeface="Cambria Math" panose="02040503050406030204" pitchFamily="18" charset="0"/>
                            </a:rPr>
                            <m:t>𝑖𝑗</m:t>
                          </m:r>
                        </m:sub>
                      </m:sSub>
                      <m:r>
                        <a:rPr lang="fr-FR">
                          <a:solidFill>
                            <a:prstClr val="black"/>
                          </a:solidFill>
                          <a:latin typeface="Cambria Math" panose="02040503050406030204" pitchFamily="18" charset="0"/>
                        </a:rPr>
                        <m:t>=</m:t>
                      </m:r>
                      <m:sSub>
                        <m:sSubPr>
                          <m:ctrlPr>
                            <a:rPr lang="fr-FR" i="1">
                              <a:solidFill>
                                <a:prstClr val="black"/>
                              </a:solidFill>
                              <a:latin typeface="Cambria Math" panose="02040503050406030204" pitchFamily="18" charset="0"/>
                            </a:rPr>
                          </m:ctrlPr>
                        </m:sSubPr>
                        <m:e>
                          <m:r>
                            <a:rPr lang="fr-FR" i="1">
                              <a:solidFill>
                                <a:prstClr val="black"/>
                              </a:solidFill>
                              <a:latin typeface="Cambria Math" panose="02040503050406030204" pitchFamily="18" charset="0"/>
                            </a:rPr>
                            <m:t>𝑇𝐹</m:t>
                          </m:r>
                        </m:e>
                        <m:sub>
                          <m:r>
                            <a:rPr lang="fr-FR" i="1">
                              <a:solidFill>
                                <a:prstClr val="black"/>
                              </a:solidFill>
                              <a:latin typeface="Cambria Math" panose="02040503050406030204" pitchFamily="18" charset="0"/>
                            </a:rPr>
                            <m:t>𝑖𝑗</m:t>
                          </m:r>
                        </m:sub>
                      </m:sSub>
                      <m:r>
                        <a:rPr lang="fr-FR">
                          <a:solidFill>
                            <a:prstClr val="black"/>
                          </a:solidFill>
                          <a:latin typeface="Cambria Math" panose="02040503050406030204" pitchFamily="18" charset="0"/>
                        </a:rPr>
                        <m:t>.</m:t>
                      </m:r>
                      <m:sSub>
                        <m:sSubPr>
                          <m:ctrlPr>
                            <a:rPr lang="fr-FR" i="1">
                              <a:solidFill>
                                <a:prstClr val="black"/>
                              </a:solidFill>
                              <a:latin typeface="Cambria Math" panose="02040503050406030204" pitchFamily="18" charset="0"/>
                            </a:rPr>
                          </m:ctrlPr>
                        </m:sSubPr>
                        <m:e>
                          <m:r>
                            <a:rPr lang="fr-FR" i="1">
                              <a:solidFill>
                                <a:prstClr val="black"/>
                              </a:solidFill>
                              <a:latin typeface="Cambria Math" panose="02040503050406030204" pitchFamily="18" charset="0"/>
                            </a:rPr>
                            <m:t>𝐼𝐷𝐹</m:t>
                          </m:r>
                        </m:e>
                        <m:sub>
                          <m:r>
                            <a:rPr lang="fr-FR" i="1">
                              <a:solidFill>
                                <a:prstClr val="black"/>
                              </a:solidFill>
                              <a:latin typeface="Cambria Math" panose="02040503050406030204" pitchFamily="18" charset="0"/>
                            </a:rPr>
                            <m:t>𝑖</m:t>
                          </m:r>
                        </m:sub>
                      </m:sSub>
                    </m:oMath>
                  </m:oMathPara>
                </a14:m>
                <a:endParaRPr lang="fr-FR" dirty="0">
                  <a:solidFill>
                    <a:prstClr val="black"/>
                  </a:solidFill>
                  <a:latin typeface="Calibri" panose="020F0502020204030204"/>
                </a:endParaRPr>
              </a:p>
            </p:txBody>
          </p:sp>
        </mc:Choice>
        <mc:Fallback>
          <p:sp>
            <p:nvSpPr>
              <p:cNvPr id="41" name="Rectangle 40"/>
              <p:cNvSpPr>
                <a:spLocks noRot="1" noChangeAspect="1" noMove="1" noResize="1" noEditPoints="1" noAdjustHandles="1" noChangeArrowheads="1" noChangeShapeType="1" noTextEdit="1"/>
              </p:cNvSpPr>
              <p:nvPr/>
            </p:nvSpPr>
            <p:spPr>
              <a:xfrm>
                <a:off x="4962065" y="4967304"/>
                <a:ext cx="1797863" cy="406586"/>
              </a:xfrm>
              <a:prstGeom prst="rect">
                <a:avLst/>
              </a:prstGeom>
              <a:blipFill>
                <a:blip r:embed="rId2"/>
                <a:stretch>
                  <a:fillRect b="-2985"/>
                </a:stretch>
              </a:blipFill>
            </p:spPr>
            <p:txBody>
              <a:bodyPr/>
              <a:lstStyle/>
              <a:p>
                <a:r>
                  <a:rPr lang="fr-FR">
                    <a:noFill/>
                  </a:rPr>
                  <a:t> </a:t>
                </a:r>
              </a:p>
            </p:txBody>
          </p:sp>
        </mc:Fallback>
      </mc:AlternateContent>
      <mc:AlternateContent xmlns:mc="http://schemas.openxmlformats.org/markup-compatibility/2006">
        <mc:Choice xmlns:a14="http://schemas.microsoft.com/office/drawing/2010/main" Requires="a14">
          <p:sp>
            <p:nvSpPr>
              <p:cNvPr id="42" name="Rectangle 41"/>
              <p:cNvSpPr/>
              <p:nvPr/>
            </p:nvSpPr>
            <p:spPr>
              <a:xfrm>
                <a:off x="5049013" y="3809302"/>
                <a:ext cx="1623970" cy="687817"/>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
                        <m:sSubPr>
                          <m:ctrlPr>
                            <a:rPr lang="fr-FR" i="1" smtClean="0">
                              <a:solidFill>
                                <a:prstClr val="black"/>
                              </a:solidFill>
                              <a:latin typeface="Cambria Math" panose="02040503050406030204" pitchFamily="18" charset="0"/>
                            </a:rPr>
                          </m:ctrlPr>
                        </m:sSubPr>
                        <m:e>
                          <m:r>
                            <a:rPr lang="fr-FR" i="1">
                              <a:solidFill>
                                <a:prstClr val="black"/>
                              </a:solidFill>
                              <a:latin typeface="Cambria Math" panose="02040503050406030204" pitchFamily="18" charset="0"/>
                            </a:rPr>
                            <m:t>𝐼𝐷𝐹</m:t>
                          </m:r>
                        </m:e>
                        <m:sub>
                          <m:r>
                            <a:rPr lang="fr-FR" i="1">
                              <a:solidFill>
                                <a:prstClr val="black"/>
                              </a:solidFill>
                              <a:latin typeface="Cambria Math" panose="02040503050406030204" pitchFamily="18" charset="0"/>
                            </a:rPr>
                            <m:t>𝑖</m:t>
                          </m:r>
                        </m:sub>
                      </m:sSub>
                      <m:r>
                        <a:rPr lang="fr-FR" i="1">
                          <a:solidFill>
                            <a:prstClr val="black"/>
                          </a:solidFill>
                          <a:latin typeface="Cambria Math" panose="02040503050406030204" pitchFamily="18" charset="0"/>
                        </a:rPr>
                        <m:t>=</m:t>
                      </m:r>
                      <m:func>
                        <m:funcPr>
                          <m:ctrlPr>
                            <a:rPr lang="fr-FR" i="1">
                              <a:solidFill>
                                <a:prstClr val="black"/>
                              </a:solidFill>
                              <a:latin typeface="Cambria Math" panose="02040503050406030204" pitchFamily="18" charset="0"/>
                            </a:rPr>
                          </m:ctrlPr>
                        </m:funcPr>
                        <m:fName>
                          <m:r>
                            <m:rPr>
                              <m:sty m:val="p"/>
                            </m:rPr>
                            <a:rPr lang="fr-FR">
                              <a:solidFill>
                                <a:prstClr val="black"/>
                              </a:solidFill>
                              <a:latin typeface="Cambria Math" panose="02040503050406030204" pitchFamily="18" charset="0"/>
                            </a:rPr>
                            <m:t>log</m:t>
                          </m:r>
                        </m:fName>
                        <m:e>
                          <m:f>
                            <m:fPr>
                              <m:ctrlPr>
                                <a:rPr lang="fr-FR" i="1">
                                  <a:solidFill>
                                    <a:prstClr val="black"/>
                                  </a:solidFill>
                                  <a:latin typeface="Cambria Math" panose="02040503050406030204" pitchFamily="18" charset="0"/>
                                </a:rPr>
                              </m:ctrlPr>
                            </m:fPr>
                            <m:num>
                              <m:r>
                                <a:rPr lang="fr-FR" i="1">
                                  <a:solidFill>
                                    <a:prstClr val="black"/>
                                  </a:solidFill>
                                  <a:latin typeface="Cambria Math" panose="02040503050406030204" pitchFamily="18" charset="0"/>
                                </a:rPr>
                                <m:t>𝑁</m:t>
                              </m:r>
                            </m:num>
                            <m:den>
                              <m:sSub>
                                <m:sSubPr>
                                  <m:ctrlPr>
                                    <a:rPr lang="fr-FR" i="1">
                                      <a:solidFill>
                                        <a:prstClr val="black"/>
                                      </a:solidFill>
                                      <a:latin typeface="Cambria Math" panose="02040503050406030204" pitchFamily="18" charset="0"/>
                                    </a:rPr>
                                  </m:ctrlPr>
                                </m:sSubPr>
                                <m:e>
                                  <m:r>
                                    <a:rPr lang="fr-FR" i="1">
                                      <a:solidFill>
                                        <a:prstClr val="black"/>
                                      </a:solidFill>
                                      <a:latin typeface="Cambria Math" panose="02040503050406030204" pitchFamily="18" charset="0"/>
                                    </a:rPr>
                                    <m:t>𝑑𝑓</m:t>
                                  </m:r>
                                </m:e>
                                <m:sub>
                                  <m:r>
                                    <a:rPr lang="fr-FR" i="1">
                                      <a:solidFill>
                                        <a:prstClr val="black"/>
                                      </a:solidFill>
                                      <a:latin typeface="Cambria Math" panose="02040503050406030204" pitchFamily="18" charset="0"/>
                                    </a:rPr>
                                    <m:t>𝑖</m:t>
                                  </m:r>
                                </m:sub>
                              </m:sSub>
                            </m:den>
                          </m:f>
                        </m:e>
                      </m:func>
                    </m:oMath>
                  </m:oMathPara>
                </a14:m>
                <a:endParaRPr lang="fr-FR" dirty="0">
                  <a:solidFill>
                    <a:prstClr val="black"/>
                  </a:solidFill>
                  <a:latin typeface="Calibri" panose="020F0502020204030204"/>
                </a:endParaRPr>
              </a:p>
            </p:txBody>
          </p:sp>
        </mc:Choice>
        <mc:Fallback>
          <p:sp>
            <p:nvSpPr>
              <p:cNvPr id="42" name="Rectangle 41"/>
              <p:cNvSpPr>
                <a:spLocks noRot="1" noChangeAspect="1" noMove="1" noResize="1" noEditPoints="1" noAdjustHandles="1" noChangeArrowheads="1" noChangeShapeType="1" noTextEdit="1"/>
              </p:cNvSpPr>
              <p:nvPr/>
            </p:nvSpPr>
            <p:spPr>
              <a:xfrm>
                <a:off x="5049013" y="3809302"/>
                <a:ext cx="1623970" cy="687817"/>
              </a:xfrm>
              <a:prstGeom prst="rect">
                <a:avLst/>
              </a:prstGeom>
              <a:blipFill>
                <a:blip r:embed="rId3"/>
                <a:stretch>
                  <a:fillRect/>
                </a:stretch>
              </a:blipFill>
            </p:spPr>
            <p:txBody>
              <a:bodyPr/>
              <a:lstStyle/>
              <a:p>
                <a:r>
                  <a:rPr lang="fr-FR">
                    <a:noFill/>
                  </a:rPr>
                  <a:t> </a:t>
                </a:r>
              </a:p>
            </p:txBody>
          </p:sp>
        </mc:Fallback>
      </mc:AlternateContent>
      <mc:AlternateContent xmlns:mc="http://schemas.openxmlformats.org/markup-compatibility/2006">
        <mc:Choice xmlns:a14="http://schemas.microsoft.com/office/drawing/2010/main" Requires="a14">
          <p:sp>
            <p:nvSpPr>
              <p:cNvPr id="43" name="Rectangle 42"/>
              <p:cNvSpPr/>
              <p:nvPr/>
            </p:nvSpPr>
            <p:spPr>
              <a:xfrm>
                <a:off x="5206267" y="2660576"/>
                <a:ext cx="1309461" cy="701731"/>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
                        <m:sSubPr>
                          <m:ctrlPr>
                            <a:rPr lang="fr-FR" i="1" smtClean="0">
                              <a:solidFill>
                                <a:prstClr val="black"/>
                              </a:solidFill>
                              <a:latin typeface="Cambria Math" panose="02040503050406030204" pitchFamily="18" charset="0"/>
                            </a:rPr>
                          </m:ctrlPr>
                        </m:sSubPr>
                        <m:e>
                          <m:r>
                            <a:rPr lang="fr-FR" i="1">
                              <a:solidFill>
                                <a:prstClr val="black"/>
                              </a:solidFill>
                              <a:latin typeface="Cambria Math" panose="02040503050406030204" pitchFamily="18" charset="0"/>
                            </a:rPr>
                            <m:t>𝑇𝐹</m:t>
                          </m:r>
                        </m:e>
                        <m:sub>
                          <m:r>
                            <a:rPr lang="fr-FR" i="1">
                              <a:solidFill>
                                <a:prstClr val="black"/>
                              </a:solidFill>
                              <a:latin typeface="Cambria Math" panose="02040503050406030204" pitchFamily="18" charset="0"/>
                            </a:rPr>
                            <m:t>𝑖𝑗</m:t>
                          </m:r>
                        </m:sub>
                      </m:sSub>
                      <m:r>
                        <a:rPr lang="fr-FR">
                          <a:solidFill>
                            <a:prstClr val="black"/>
                          </a:solidFill>
                          <a:latin typeface="Cambria Math" panose="02040503050406030204" pitchFamily="18" charset="0"/>
                        </a:rPr>
                        <m:t>=</m:t>
                      </m:r>
                      <m:f>
                        <m:fPr>
                          <m:ctrlPr>
                            <a:rPr lang="fr-FR" i="1">
                              <a:solidFill>
                                <a:prstClr val="black"/>
                              </a:solidFill>
                              <a:latin typeface="Cambria Math" panose="02040503050406030204" pitchFamily="18" charset="0"/>
                            </a:rPr>
                          </m:ctrlPr>
                        </m:fPr>
                        <m:num>
                          <m:sSub>
                            <m:sSubPr>
                              <m:ctrlPr>
                                <a:rPr lang="fr-FR" i="1">
                                  <a:solidFill>
                                    <a:prstClr val="black"/>
                                  </a:solidFill>
                                  <a:latin typeface="Cambria Math" panose="02040503050406030204" pitchFamily="18" charset="0"/>
                                </a:rPr>
                              </m:ctrlPr>
                            </m:sSubPr>
                            <m:e>
                              <m:r>
                                <a:rPr lang="fr-FR" i="1">
                                  <a:solidFill>
                                    <a:prstClr val="black"/>
                                  </a:solidFill>
                                  <a:latin typeface="Cambria Math" panose="02040503050406030204" pitchFamily="18" charset="0"/>
                                </a:rPr>
                                <m:t>𝑤</m:t>
                              </m:r>
                            </m:e>
                            <m:sub>
                              <m:r>
                                <a:rPr lang="fr-FR" i="1">
                                  <a:solidFill>
                                    <a:prstClr val="black"/>
                                  </a:solidFill>
                                  <a:latin typeface="Cambria Math" panose="02040503050406030204" pitchFamily="18" charset="0"/>
                                </a:rPr>
                                <m:t>𝑖𝑗</m:t>
                              </m:r>
                            </m:sub>
                          </m:sSub>
                        </m:num>
                        <m:den>
                          <m:d>
                            <m:dPr>
                              <m:begChr m:val="|"/>
                              <m:endChr m:val="|"/>
                              <m:ctrlPr>
                                <a:rPr lang="fr-FR" i="1">
                                  <a:solidFill>
                                    <a:prstClr val="black"/>
                                  </a:solidFill>
                                  <a:latin typeface="Cambria Math" panose="02040503050406030204" pitchFamily="18" charset="0"/>
                                </a:rPr>
                              </m:ctrlPr>
                            </m:dPr>
                            <m:e>
                              <m:sSub>
                                <m:sSubPr>
                                  <m:ctrlPr>
                                    <a:rPr lang="fr-FR" i="1">
                                      <a:solidFill>
                                        <a:prstClr val="black"/>
                                      </a:solidFill>
                                      <a:latin typeface="Cambria Math" panose="02040503050406030204" pitchFamily="18" charset="0"/>
                                    </a:rPr>
                                  </m:ctrlPr>
                                </m:sSubPr>
                                <m:e>
                                  <m:r>
                                    <a:rPr lang="fr-FR" i="1">
                                      <a:solidFill>
                                        <a:prstClr val="black"/>
                                      </a:solidFill>
                                      <a:latin typeface="Cambria Math" panose="02040503050406030204" pitchFamily="18" charset="0"/>
                                    </a:rPr>
                                    <m:t>𝑑</m:t>
                                  </m:r>
                                </m:e>
                                <m:sub>
                                  <m:r>
                                    <a:rPr lang="fr-FR" i="1">
                                      <a:solidFill>
                                        <a:prstClr val="black"/>
                                      </a:solidFill>
                                      <a:latin typeface="Cambria Math" panose="02040503050406030204" pitchFamily="18" charset="0"/>
                                    </a:rPr>
                                    <m:t>𝑗</m:t>
                                  </m:r>
                                </m:sub>
                              </m:sSub>
                            </m:e>
                          </m:d>
                        </m:den>
                      </m:f>
                    </m:oMath>
                  </m:oMathPara>
                </a14:m>
                <a:endParaRPr lang="fr-FR" dirty="0">
                  <a:solidFill>
                    <a:prstClr val="black"/>
                  </a:solidFill>
                  <a:latin typeface="Calibri" panose="020F0502020204030204"/>
                </a:endParaRPr>
              </a:p>
            </p:txBody>
          </p:sp>
        </mc:Choice>
        <mc:Fallback>
          <p:sp>
            <p:nvSpPr>
              <p:cNvPr id="43" name="Rectangle 42"/>
              <p:cNvSpPr>
                <a:spLocks noRot="1" noChangeAspect="1" noMove="1" noResize="1" noEditPoints="1" noAdjustHandles="1" noChangeArrowheads="1" noChangeShapeType="1" noTextEdit="1"/>
              </p:cNvSpPr>
              <p:nvPr/>
            </p:nvSpPr>
            <p:spPr>
              <a:xfrm>
                <a:off x="5206267" y="2660576"/>
                <a:ext cx="1309461" cy="701731"/>
              </a:xfrm>
              <a:prstGeom prst="rect">
                <a:avLst/>
              </a:prstGeom>
              <a:blipFill>
                <a:blip r:embed="rId4"/>
                <a:stretch>
                  <a:fillRect/>
                </a:stretch>
              </a:blipFill>
            </p:spPr>
            <p:txBody>
              <a:bodyPr/>
              <a:lstStyle/>
              <a:p>
                <a:r>
                  <a:rPr lang="fr-FR">
                    <a:noFill/>
                  </a:rPr>
                  <a:t> </a:t>
                </a:r>
              </a:p>
            </p:txBody>
          </p:sp>
        </mc:Fallback>
      </mc:AlternateContent>
      <mc:AlternateContent xmlns:mc="http://schemas.openxmlformats.org/markup-compatibility/2006">
        <mc:Choice xmlns:a14="http://schemas.microsoft.com/office/drawing/2010/main" Requires="a14">
          <p:sp>
            <p:nvSpPr>
              <p:cNvPr id="44" name="ZoneTexte 43"/>
              <p:cNvSpPr txBox="1"/>
              <p:nvPr/>
            </p:nvSpPr>
            <p:spPr>
              <a:xfrm>
                <a:off x="7914809" y="1558155"/>
                <a:ext cx="3788229" cy="770980"/>
              </a:xfrm>
              <a:prstGeom prst="rect">
                <a:avLst/>
              </a:prstGeom>
              <a:noFill/>
            </p:spPr>
            <p:txBody>
              <a:bodyPr wrap="square" rtlCol="0">
                <a:spAutoFit/>
              </a:bodyPr>
              <a:lstStyle/>
              <a:p>
                <a14:m>
                  <m:oMath xmlns:m="http://schemas.openxmlformats.org/officeDocument/2006/math">
                    <m:sSub>
                      <m:sSubPr>
                        <m:ctrlPr>
                          <a:rPr lang="fr-FR" sz="1400" i="1" smtClean="0">
                            <a:solidFill>
                              <a:prstClr val="black"/>
                            </a:solidFill>
                            <a:latin typeface="Cambria Math" panose="02040503050406030204" pitchFamily="18" charset="0"/>
                          </a:rPr>
                        </m:ctrlPr>
                      </m:sSubPr>
                      <m:e>
                        <m:r>
                          <a:rPr lang="fr-FR" sz="1400" i="1" smtClean="0">
                            <a:solidFill>
                              <a:prstClr val="black"/>
                            </a:solidFill>
                            <a:latin typeface="Cambria Math" panose="02040503050406030204" pitchFamily="18" charset="0"/>
                          </a:rPr>
                          <m:t>𝑑</m:t>
                        </m:r>
                      </m:e>
                      <m:sub>
                        <m:r>
                          <a:rPr lang="fr-FR" sz="1400" i="1" smtClean="0">
                            <a:solidFill>
                              <a:prstClr val="black"/>
                            </a:solidFill>
                            <a:latin typeface="Cambria Math" panose="02040503050406030204" pitchFamily="18" charset="0"/>
                          </a:rPr>
                          <m:t>1</m:t>
                        </m:r>
                      </m:sub>
                    </m:sSub>
                  </m:oMath>
                </a14:m>
                <a:r>
                  <a:rPr lang="fr-FR" sz="1400" dirty="0" smtClean="0">
                    <a:solidFill>
                      <a:prstClr val="black"/>
                    </a:solidFill>
                    <a:latin typeface="Calibri" panose="020F0502020204030204"/>
                  </a:rPr>
                  <a:t>: « je fais des maths et des </a:t>
                </a:r>
                <a:r>
                  <a:rPr lang="fr-FR" sz="1400" dirty="0" err="1" smtClean="0">
                    <a:solidFill>
                      <a:prstClr val="black"/>
                    </a:solidFill>
                    <a:latin typeface="Calibri" panose="020F0502020204030204"/>
                  </a:rPr>
                  <a:t>stats</a:t>
                </a:r>
                <a:r>
                  <a:rPr lang="fr-FR" sz="1400" dirty="0" smtClean="0">
                    <a:solidFill>
                      <a:prstClr val="black"/>
                    </a:solidFill>
                    <a:latin typeface="Calibri" panose="020F0502020204030204"/>
                  </a:rPr>
                  <a:t>»</a:t>
                </a:r>
              </a:p>
              <a:p>
                <a14:m>
                  <m:oMath xmlns:m="http://schemas.openxmlformats.org/officeDocument/2006/math">
                    <m:sSub>
                      <m:sSubPr>
                        <m:ctrlPr>
                          <a:rPr lang="fr-FR" sz="1400" i="1">
                            <a:solidFill>
                              <a:prstClr val="black"/>
                            </a:solidFill>
                            <a:latin typeface="Cambria Math" panose="02040503050406030204" pitchFamily="18" charset="0"/>
                          </a:rPr>
                        </m:ctrlPr>
                      </m:sSubPr>
                      <m:e>
                        <m:r>
                          <a:rPr lang="fr-FR" sz="1400" i="1">
                            <a:solidFill>
                              <a:prstClr val="black"/>
                            </a:solidFill>
                            <a:latin typeface="Cambria Math" panose="02040503050406030204" pitchFamily="18" charset="0"/>
                          </a:rPr>
                          <m:t>𝑑</m:t>
                        </m:r>
                      </m:e>
                      <m:sub>
                        <m:r>
                          <a:rPr lang="fr-FR" sz="1400" i="1" smtClean="0">
                            <a:solidFill>
                              <a:prstClr val="black"/>
                            </a:solidFill>
                            <a:latin typeface="Cambria Math" panose="02040503050406030204" pitchFamily="18" charset="0"/>
                          </a:rPr>
                          <m:t>2</m:t>
                        </m:r>
                      </m:sub>
                    </m:sSub>
                  </m:oMath>
                </a14:m>
                <a:r>
                  <a:rPr lang="fr-FR" sz="1400" dirty="0" smtClean="0">
                    <a:solidFill>
                      <a:prstClr val="black"/>
                    </a:solidFill>
                    <a:latin typeface="Calibri" panose="020F0502020204030204"/>
                  </a:rPr>
                  <a:t>: « je participe à des conférences au </a:t>
                </a:r>
                <a:r>
                  <a:rPr lang="fr-FR" sz="1400" dirty="0" err="1" smtClean="0">
                    <a:solidFill>
                      <a:prstClr val="black"/>
                    </a:solidFill>
                    <a:latin typeface="Calibri" panose="020F0502020204030204"/>
                  </a:rPr>
                  <a:t>LambdaMu</a:t>
                </a:r>
                <a:r>
                  <a:rPr lang="fr-FR" sz="1400" dirty="0" smtClean="0">
                    <a:solidFill>
                      <a:prstClr val="black"/>
                    </a:solidFill>
                    <a:latin typeface="Calibri" panose="020F0502020204030204"/>
                  </a:rPr>
                  <a:t> cette année»</a:t>
                </a:r>
                <a:endParaRPr lang="fr-FR" sz="1400" dirty="0">
                  <a:solidFill>
                    <a:prstClr val="black"/>
                  </a:solidFill>
                  <a:latin typeface="Calibri" panose="020F0502020204030204"/>
                </a:endParaRPr>
              </a:p>
            </p:txBody>
          </p:sp>
        </mc:Choice>
        <mc:Fallback>
          <p:sp>
            <p:nvSpPr>
              <p:cNvPr id="44" name="ZoneTexte 43"/>
              <p:cNvSpPr txBox="1">
                <a:spLocks noRot="1" noChangeAspect="1" noMove="1" noResize="1" noEditPoints="1" noAdjustHandles="1" noChangeArrowheads="1" noChangeShapeType="1" noTextEdit="1"/>
              </p:cNvSpPr>
              <p:nvPr/>
            </p:nvSpPr>
            <p:spPr>
              <a:xfrm>
                <a:off x="7914809" y="1558155"/>
                <a:ext cx="3788229" cy="770980"/>
              </a:xfrm>
              <a:prstGeom prst="rect">
                <a:avLst/>
              </a:prstGeom>
              <a:blipFill>
                <a:blip r:embed="rId5"/>
                <a:stretch>
                  <a:fillRect l="-482" t="-1587" b="-3175"/>
                </a:stretch>
              </a:blipFill>
            </p:spPr>
            <p:txBody>
              <a:bodyPr/>
              <a:lstStyle/>
              <a:p>
                <a:r>
                  <a:rPr lang="fr-FR">
                    <a:noFill/>
                  </a:rPr>
                  <a:t> </a:t>
                </a:r>
              </a:p>
            </p:txBody>
          </p:sp>
        </mc:Fallback>
      </mc:AlternateContent>
      <mc:AlternateContent xmlns:mc="http://schemas.openxmlformats.org/markup-compatibility/2006">
        <mc:Choice xmlns:a14="http://schemas.microsoft.com/office/drawing/2010/main" Requires="a14">
          <p:sp>
            <p:nvSpPr>
              <p:cNvPr id="45" name="Rectangle 44"/>
              <p:cNvSpPr/>
              <p:nvPr/>
            </p:nvSpPr>
            <p:spPr>
              <a:xfrm>
                <a:off x="7407681" y="3424058"/>
                <a:ext cx="2491572" cy="385618"/>
              </a:xfrm>
              <a:prstGeom prst="rect">
                <a:avLst/>
              </a:prstGeom>
            </p:spPr>
            <p:txBody>
              <a:bodyPr wrap="square">
                <a:spAutoFit/>
              </a:bodyPr>
              <a:lstStyle/>
              <a:p>
                <a14:m>
                  <m:oMathPara xmlns:m="http://schemas.openxmlformats.org/officeDocument/2006/math">
                    <m:oMathParaPr>
                      <m:jc m:val="centerGroup"/>
                    </m:oMathParaPr>
                    <m:oMath xmlns:m="http://schemas.openxmlformats.org/officeDocument/2006/math">
                      <m:sSub>
                        <m:sSubPr>
                          <m:ctrlPr>
                            <a:rPr lang="fr-FR" sz="1400" i="1" smtClean="0">
                              <a:solidFill>
                                <a:prstClr val="black"/>
                              </a:solidFill>
                              <a:latin typeface="Cambria Math" panose="02040503050406030204" pitchFamily="18" charset="0"/>
                            </a:rPr>
                          </m:ctrlPr>
                        </m:sSubPr>
                        <m:e>
                          <m:r>
                            <a:rPr lang="fr-FR" sz="1400" i="1">
                              <a:solidFill>
                                <a:prstClr val="black"/>
                              </a:solidFill>
                              <a:latin typeface="Cambria Math" panose="02040503050406030204" pitchFamily="18" charset="0"/>
                            </a:rPr>
                            <m:t>𝑇𝐹</m:t>
                          </m:r>
                        </m:e>
                        <m:sub>
                          <m:r>
                            <a:rPr lang="fr-FR" sz="1400">
                              <a:solidFill>
                                <a:prstClr val="black"/>
                              </a:solidFill>
                              <a:latin typeface="Cambria Math" panose="02040503050406030204" pitchFamily="18" charset="0"/>
                            </a:rPr>
                            <m:t>11</m:t>
                          </m:r>
                        </m:sub>
                      </m:sSub>
                      <m:r>
                        <a:rPr lang="fr-FR" sz="1400">
                          <a:solidFill>
                            <a:prstClr val="black"/>
                          </a:solidFill>
                          <a:latin typeface="Cambria Math" panose="02040503050406030204" pitchFamily="18" charset="0"/>
                        </a:rPr>
                        <m:t>=</m:t>
                      </m:r>
                      <m:f>
                        <m:fPr>
                          <m:type m:val="skw"/>
                          <m:ctrlPr>
                            <a:rPr lang="fr-FR" sz="1400" i="1">
                              <a:solidFill>
                                <a:prstClr val="black"/>
                              </a:solidFill>
                              <a:latin typeface="Cambria Math" panose="02040503050406030204" pitchFamily="18" charset="0"/>
                            </a:rPr>
                          </m:ctrlPr>
                        </m:fPr>
                        <m:num>
                          <m:r>
                            <a:rPr lang="fr-FR" sz="1400">
                              <a:solidFill>
                                <a:prstClr val="black"/>
                              </a:solidFill>
                              <a:latin typeface="Cambria Math" panose="02040503050406030204" pitchFamily="18" charset="0"/>
                            </a:rPr>
                            <m:t>2</m:t>
                          </m:r>
                        </m:num>
                        <m:den>
                          <m:r>
                            <a:rPr lang="fr-FR" sz="1400" smtClean="0">
                              <a:solidFill>
                                <a:prstClr val="black"/>
                              </a:solidFill>
                              <a:latin typeface="Cambria Math" panose="02040503050406030204" pitchFamily="18" charset="0"/>
                            </a:rPr>
                            <m:t>7</m:t>
                          </m:r>
                        </m:den>
                      </m:f>
                      <m:r>
                        <a:rPr lang="fr-FR" sz="1400">
                          <a:solidFill>
                            <a:prstClr val="black"/>
                          </a:solidFill>
                          <a:latin typeface="Cambria Math" panose="02040503050406030204" pitchFamily="18" charset="0"/>
                        </a:rPr>
                        <m:t>=0.</m:t>
                      </m:r>
                      <m:r>
                        <a:rPr lang="fr-FR" sz="1400" smtClean="0">
                          <a:solidFill>
                            <a:prstClr val="black"/>
                          </a:solidFill>
                          <a:latin typeface="Cambria Math" panose="02040503050406030204" pitchFamily="18" charset="0"/>
                        </a:rPr>
                        <m:t>29</m:t>
                      </m:r>
                    </m:oMath>
                  </m:oMathPara>
                </a14:m>
                <a:endParaRPr lang="fr-FR" sz="1400" dirty="0">
                  <a:solidFill>
                    <a:prstClr val="black"/>
                  </a:solidFill>
                  <a:latin typeface="Calibri" panose="020F0502020204030204"/>
                </a:endParaRPr>
              </a:p>
            </p:txBody>
          </p:sp>
        </mc:Choice>
        <mc:Fallback>
          <p:sp>
            <p:nvSpPr>
              <p:cNvPr id="45" name="Rectangle 44"/>
              <p:cNvSpPr>
                <a:spLocks noRot="1" noChangeAspect="1" noMove="1" noResize="1" noEditPoints="1" noAdjustHandles="1" noChangeArrowheads="1" noChangeShapeType="1" noTextEdit="1"/>
              </p:cNvSpPr>
              <p:nvPr/>
            </p:nvSpPr>
            <p:spPr>
              <a:xfrm>
                <a:off x="7407681" y="3424058"/>
                <a:ext cx="2491572" cy="385618"/>
              </a:xfrm>
              <a:prstGeom prst="rect">
                <a:avLst/>
              </a:prstGeom>
              <a:blipFill>
                <a:blip r:embed="rId6"/>
                <a:stretch>
                  <a:fillRect t="-104762" b="-163492"/>
                </a:stretch>
              </a:blipFill>
            </p:spPr>
            <p:txBody>
              <a:bodyPr/>
              <a:lstStyle/>
              <a:p>
                <a:r>
                  <a:rPr lang="fr-FR">
                    <a:noFill/>
                  </a:rPr>
                  <a:t> </a:t>
                </a:r>
              </a:p>
            </p:txBody>
          </p:sp>
        </mc:Fallback>
      </mc:AlternateContent>
      <mc:AlternateContent xmlns:mc="http://schemas.openxmlformats.org/markup-compatibility/2006">
        <mc:Choice xmlns:a14="http://schemas.microsoft.com/office/drawing/2010/main" Requires="a14">
          <p:sp>
            <p:nvSpPr>
              <p:cNvPr id="46" name="Rectangle 45"/>
              <p:cNvSpPr/>
              <p:nvPr/>
            </p:nvSpPr>
            <p:spPr>
              <a:xfrm>
                <a:off x="7407681" y="4546511"/>
                <a:ext cx="2598535" cy="600549"/>
              </a:xfrm>
              <a:prstGeom prst="rect">
                <a:avLst/>
              </a:prstGeom>
            </p:spPr>
            <p:txBody>
              <a:bodyPr wrap="square">
                <a:spAutoFit/>
              </a:bodyPr>
              <a:lstStyle/>
              <a:p>
                <a14:m>
                  <m:oMathPara xmlns:m="http://schemas.openxmlformats.org/officeDocument/2006/math">
                    <m:oMathParaPr>
                      <m:jc m:val="centerGroup"/>
                    </m:oMathParaPr>
                    <m:oMath xmlns:m="http://schemas.openxmlformats.org/officeDocument/2006/math">
                      <m:sSub>
                        <m:sSubPr>
                          <m:ctrlPr>
                            <a:rPr lang="fr-FR" sz="1400" i="1" smtClean="0">
                              <a:solidFill>
                                <a:prstClr val="black"/>
                              </a:solidFill>
                              <a:latin typeface="Cambria Math" panose="02040503050406030204" pitchFamily="18" charset="0"/>
                            </a:rPr>
                          </m:ctrlPr>
                        </m:sSubPr>
                        <m:e>
                          <m:r>
                            <a:rPr lang="fr-FR" sz="1400" i="1">
                              <a:solidFill>
                                <a:prstClr val="black"/>
                              </a:solidFill>
                              <a:latin typeface="Cambria Math" panose="02040503050406030204" pitchFamily="18" charset="0"/>
                            </a:rPr>
                            <m:t>𝐼𝐷𝐹</m:t>
                          </m:r>
                        </m:e>
                        <m:sub>
                          <m:r>
                            <a:rPr lang="fr-FR" sz="1400">
                              <a:solidFill>
                                <a:prstClr val="black"/>
                              </a:solidFill>
                              <a:latin typeface="Cambria Math" panose="02040503050406030204" pitchFamily="18" charset="0"/>
                            </a:rPr>
                            <m:t>1</m:t>
                          </m:r>
                        </m:sub>
                      </m:sSub>
                      <m:r>
                        <a:rPr lang="fr-FR" sz="1400">
                          <a:solidFill>
                            <a:prstClr val="black"/>
                          </a:solidFill>
                          <a:latin typeface="Cambria Math" panose="02040503050406030204" pitchFamily="18" charset="0"/>
                        </a:rPr>
                        <m:t>=</m:t>
                      </m:r>
                      <m:func>
                        <m:funcPr>
                          <m:ctrlPr>
                            <a:rPr lang="fr-FR" sz="1400" i="1">
                              <a:solidFill>
                                <a:prstClr val="black"/>
                              </a:solidFill>
                              <a:latin typeface="Cambria Math" panose="02040503050406030204" pitchFamily="18" charset="0"/>
                            </a:rPr>
                          </m:ctrlPr>
                        </m:funcPr>
                        <m:fName>
                          <m:r>
                            <m:rPr>
                              <m:sty m:val="p"/>
                            </m:rPr>
                            <a:rPr lang="fr-FR" sz="1400">
                              <a:solidFill>
                                <a:prstClr val="black"/>
                              </a:solidFill>
                              <a:latin typeface="Cambria Math" panose="02040503050406030204" pitchFamily="18" charset="0"/>
                            </a:rPr>
                            <m:t>log</m:t>
                          </m:r>
                        </m:fName>
                        <m:e>
                          <m:d>
                            <m:dPr>
                              <m:ctrlPr>
                                <a:rPr lang="fr-FR" sz="1400" i="1">
                                  <a:solidFill>
                                    <a:prstClr val="black"/>
                                  </a:solidFill>
                                  <a:latin typeface="Cambria Math" panose="02040503050406030204" pitchFamily="18" charset="0"/>
                                </a:rPr>
                              </m:ctrlPr>
                            </m:dPr>
                            <m:e>
                              <m:f>
                                <m:fPr>
                                  <m:ctrlPr>
                                    <a:rPr lang="fr-FR" sz="1400" i="1">
                                      <a:solidFill>
                                        <a:prstClr val="black"/>
                                      </a:solidFill>
                                      <a:latin typeface="Cambria Math" panose="02040503050406030204" pitchFamily="18" charset="0"/>
                                    </a:rPr>
                                  </m:ctrlPr>
                                </m:fPr>
                                <m:num>
                                  <m:r>
                                    <a:rPr lang="fr-FR" sz="1400" smtClean="0">
                                      <a:solidFill>
                                        <a:prstClr val="black"/>
                                      </a:solidFill>
                                      <a:latin typeface="Cambria Math" panose="02040503050406030204" pitchFamily="18" charset="0"/>
                                    </a:rPr>
                                    <m:t>2</m:t>
                                  </m:r>
                                </m:num>
                                <m:den>
                                  <m:r>
                                    <a:rPr lang="fr-FR" sz="1400" smtClean="0">
                                      <a:solidFill>
                                        <a:prstClr val="black"/>
                                      </a:solidFill>
                                      <a:latin typeface="Cambria Math" panose="02040503050406030204" pitchFamily="18" charset="0"/>
                                    </a:rPr>
                                    <m:t>2</m:t>
                                  </m:r>
                                </m:den>
                              </m:f>
                            </m:e>
                          </m:d>
                        </m:e>
                      </m:func>
                      <m:r>
                        <a:rPr lang="fr-FR" sz="1400">
                          <a:solidFill>
                            <a:prstClr val="black"/>
                          </a:solidFill>
                          <a:latin typeface="Cambria Math" panose="02040503050406030204" pitchFamily="18" charset="0"/>
                        </a:rPr>
                        <m:t>=</m:t>
                      </m:r>
                      <m:r>
                        <a:rPr lang="fr-FR" sz="1400" smtClean="0">
                          <a:solidFill>
                            <a:prstClr val="black"/>
                          </a:solidFill>
                          <a:latin typeface="Cambria Math" panose="02040503050406030204" pitchFamily="18" charset="0"/>
                        </a:rPr>
                        <m:t>0</m:t>
                      </m:r>
                    </m:oMath>
                  </m:oMathPara>
                </a14:m>
                <a:endParaRPr lang="fr-FR" sz="1400" dirty="0">
                  <a:solidFill>
                    <a:prstClr val="black"/>
                  </a:solidFill>
                  <a:latin typeface="Calibri" panose="020F0502020204030204"/>
                </a:endParaRPr>
              </a:p>
            </p:txBody>
          </p:sp>
        </mc:Choice>
        <mc:Fallback>
          <p:sp>
            <p:nvSpPr>
              <p:cNvPr id="46" name="Rectangle 45"/>
              <p:cNvSpPr>
                <a:spLocks noRot="1" noChangeAspect="1" noMove="1" noResize="1" noEditPoints="1" noAdjustHandles="1" noChangeArrowheads="1" noChangeShapeType="1" noTextEdit="1"/>
              </p:cNvSpPr>
              <p:nvPr/>
            </p:nvSpPr>
            <p:spPr>
              <a:xfrm>
                <a:off x="7407681" y="4546511"/>
                <a:ext cx="2598535" cy="600549"/>
              </a:xfrm>
              <a:prstGeom prst="rect">
                <a:avLst/>
              </a:prstGeom>
              <a:blipFill>
                <a:blip r:embed="rId7"/>
                <a:stretch>
                  <a:fillRect/>
                </a:stretch>
              </a:blipFill>
            </p:spPr>
            <p:txBody>
              <a:bodyPr/>
              <a:lstStyle/>
              <a:p>
                <a:r>
                  <a:rPr lang="fr-FR">
                    <a:noFill/>
                  </a:rPr>
                  <a:t> </a:t>
                </a:r>
              </a:p>
            </p:txBody>
          </p:sp>
        </mc:Fallback>
      </mc:AlternateContent>
      <mc:AlternateContent xmlns:mc="http://schemas.openxmlformats.org/markup-compatibility/2006">
        <mc:Choice xmlns:a14="http://schemas.microsoft.com/office/drawing/2010/main" Requires="a14">
          <p:sp>
            <p:nvSpPr>
              <p:cNvPr id="47" name="Rectangle 46"/>
              <p:cNvSpPr/>
              <p:nvPr/>
            </p:nvSpPr>
            <p:spPr>
              <a:xfrm>
                <a:off x="7673779" y="5533596"/>
                <a:ext cx="3153976" cy="318549"/>
              </a:xfrm>
              <a:prstGeom prst="rect">
                <a:avLst/>
              </a:prstGeom>
            </p:spPr>
            <p:txBody>
              <a:bodyPr wrap="square">
                <a:spAutoFit/>
              </a:bodyPr>
              <a:lstStyle/>
              <a:p>
                <a14:m>
                  <m:oMathPara xmlns:m="http://schemas.openxmlformats.org/officeDocument/2006/math">
                    <m:oMathParaPr>
                      <m:jc m:val="centerGroup"/>
                    </m:oMathParaPr>
                    <m:oMath xmlns:m="http://schemas.openxmlformats.org/officeDocument/2006/math">
                      <m:sSub>
                        <m:sSubPr>
                          <m:ctrlPr>
                            <a:rPr lang="fr-FR" sz="1400" i="1" smtClean="0">
                              <a:solidFill>
                                <a:prstClr val="black"/>
                              </a:solidFill>
                              <a:latin typeface="Cambria Math" panose="02040503050406030204" pitchFamily="18" charset="0"/>
                            </a:rPr>
                          </m:ctrlPr>
                        </m:sSubPr>
                        <m:e>
                          <m:r>
                            <a:rPr lang="fr-FR" sz="1400" i="1" smtClean="0">
                              <a:solidFill>
                                <a:prstClr val="black"/>
                              </a:solidFill>
                              <a:latin typeface="Cambria Math" panose="02040503050406030204" pitchFamily="18" charset="0"/>
                            </a:rPr>
                            <m:t>𝑤</m:t>
                          </m:r>
                        </m:e>
                        <m:sub>
                          <m:r>
                            <a:rPr lang="fr-FR" sz="1400">
                              <a:solidFill>
                                <a:prstClr val="black"/>
                              </a:solidFill>
                              <a:latin typeface="Cambria Math" panose="02040503050406030204" pitchFamily="18" charset="0"/>
                            </a:rPr>
                            <m:t>1</m:t>
                          </m:r>
                          <m:r>
                            <a:rPr lang="fr-FR" sz="1400" i="1" smtClean="0">
                              <a:solidFill>
                                <a:prstClr val="black"/>
                              </a:solidFill>
                              <a:latin typeface="Cambria Math" panose="02040503050406030204" pitchFamily="18" charset="0"/>
                            </a:rPr>
                            <m:t>2</m:t>
                          </m:r>
                        </m:sub>
                      </m:sSub>
                      <m:r>
                        <a:rPr lang="fr-FR" sz="1400">
                          <a:solidFill>
                            <a:prstClr val="black"/>
                          </a:solidFill>
                          <a:latin typeface="Cambria Math" panose="02040503050406030204" pitchFamily="18" charset="0"/>
                        </a:rPr>
                        <m:t>= </m:t>
                      </m:r>
                      <m:sSub>
                        <m:sSubPr>
                          <m:ctrlPr>
                            <a:rPr lang="fr-FR" sz="1400" i="1">
                              <a:solidFill>
                                <a:prstClr val="black"/>
                              </a:solidFill>
                              <a:latin typeface="Cambria Math" panose="02040503050406030204" pitchFamily="18" charset="0"/>
                            </a:rPr>
                          </m:ctrlPr>
                        </m:sSubPr>
                        <m:e>
                          <m:r>
                            <a:rPr lang="fr-FR" sz="1400" i="1">
                              <a:solidFill>
                                <a:prstClr val="black"/>
                              </a:solidFill>
                              <a:latin typeface="Cambria Math" panose="02040503050406030204" pitchFamily="18" charset="0"/>
                            </a:rPr>
                            <m:t>𝑇𝐹</m:t>
                          </m:r>
                        </m:e>
                        <m:sub>
                          <m:r>
                            <a:rPr lang="fr-FR" sz="1400">
                              <a:solidFill>
                                <a:prstClr val="black"/>
                              </a:solidFill>
                              <a:latin typeface="Cambria Math" panose="02040503050406030204" pitchFamily="18" charset="0"/>
                            </a:rPr>
                            <m:t>1</m:t>
                          </m:r>
                          <m:r>
                            <a:rPr lang="fr-FR" sz="1400" i="1" smtClean="0">
                              <a:solidFill>
                                <a:prstClr val="black"/>
                              </a:solidFill>
                              <a:latin typeface="Cambria Math" panose="02040503050406030204" pitchFamily="18" charset="0"/>
                            </a:rPr>
                            <m:t>2</m:t>
                          </m:r>
                        </m:sub>
                      </m:sSub>
                      <m:r>
                        <a:rPr lang="fr-FR" sz="1400">
                          <a:solidFill>
                            <a:prstClr val="black"/>
                          </a:solidFill>
                          <a:latin typeface="Cambria Math" panose="02040503050406030204" pitchFamily="18" charset="0"/>
                        </a:rPr>
                        <m:t> .  </m:t>
                      </m:r>
                      <m:sSub>
                        <m:sSubPr>
                          <m:ctrlPr>
                            <a:rPr lang="fr-FR" sz="1400" i="1">
                              <a:solidFill>
                                <a:prstClr val="black"/>
                              </a:solidFill>
                              <a:latin typeface="Cambria Math" panose="02040503050406030204" pitchFamily="18" charset="0"/>
                            </a:rPr>
                          </m:ctrlPr>
                        </m:sSubPr>
                        <m:e>
                          <m:r>
                            <a:rPr lang="fr-FR" sz="1400" i="1">
                              <a:solidFill>
                                <a:prstClr val="black"/>
                              </a:solidFill>
                              <a:latin typeface="Cambria Math" panose="02040503050406030204" pitchFamily="18" charset="0"/>
                            </a:rPr>
                            <m:t>𝐼𝐷𝐹</m:t>
                          </m:r>
                        </m:e>
                        <m:sub>
                          <m:r>
                            <a:rPr lang="fr-FR" sz="1400" smtClean="0">
                              <a:solidFill>
                                <a:prstClr val="black"/>
                              </a:solidFill>
                              <a:latin typeface="Cambria Math" panose="02040503050406030204" pitchFamily="18" charset="0"/>
                            </a:rPr>
                            <m:t>2</m:t>
                          </m:r>
                        </m:sub>
                      </m:sSub>
                      <m:r>
                        <a:rPr lang="fr-FR" sz="1400">
                          <a:solidFill>
                            <a:prstClr val="black"/>
                          </a:solidFill>
                          <a:latin typeface="Cambria Math" panose="02040503050406030204" pitchFamily="18" charset="0"/>
                        </a:rPr>
                        <m:t>=</m:t>
                      </m:r>
                      <m:r>
                        <a:rPr lang="fr-FR" sz="1400" smtClean="0">
                          <a:solidFill>
                            <a:prstClr val="black"/>
                          </a:solidFill>
                          <a:latin typeface="Cambria Math" panose="02040503050406030204" pitchFamily="18" charset="0"/>
                        </a:rPr>
                        <m:t>0.14∗0,69=0.1</m:t>
                      </m:r>
                    </m:oMath>
                  </m:oMathPara>
                </a14:m>
                <a:endParaRPr lang="fr-FR" sz="1400" dirty="0">
                  <a:solidFill>
                    <a:prstClr val="black"/>
                  </a:solidFill>
                  <a:latin typeface="Calibri" panose="020F0502020204030204"/>
                </a:endParaRPr>
              </a:p>
            </p:txBody>
          </p:sp>
        </mc:Choice>
        <mc:Fallback>
          <p:sp>
            <p:nvSpPr>
              <p:cNvPr id="47" name="Rectangle 46"/>
              <p:cNvSpPr>
                <a:spLocks noRot="1" noChangeAspect="1" noMove="1" noResize="1" noEditPoints="1" noAdjustHandles="1" noChangeArrowheads="1" noChangeShapeType="1" noTextEdit="1"/>
              </p:cNvSpPr>
              <p:nvPr/>
            </p:nvSpPr>
            <p:spPr>
              <a:xfrm>
                <a:off x="7673779" y="5533596"/>
                <a:ext cx="3153976" cy="318549"/>
              </a:xfrm>
              <a:prstGeom prst="rect">
                <a:avLst/>
              </a:prstGeom>
              <a:blipFill>
                <a:blip r:embed="rId8"/>
                <a:stretch>
                  <a:fillRect/>
                </a:stretch>
              </a:blipFill>
            </p:spPr>
            <p:txBody>
              <a:bodyPr/>
              <a:lstStyle/>
              <a:p>
                <a:r>
                  <a:rPr lang="fr-FR">
                    <a:noFill/>
                  </a:rPr>
                  <a:t> </a:t>
                </a:r>
              </a:p>
            </p:txBody>
          </p:sp>
        </mc:Fallback>
      </mc:AlternateContent>
      <p:grpSp>
        <p:nvGrpSpPr>
          <p:cNvPr id="48" name="Shape 115"/>
          <p:cNvGrpSpPr/>
          <p:nvPr/>
        </p:nvGrpSpPr>
        <p:grpSpPr>
          <a:xfrm>
            <a:off x="4962065" y="5388419"/>
            <a:ext cx="1502436" cy="1210851"/>
            <a:chOff x="4693175" y="1384154"/>
            <a:chExt cx="1345542" cy="824794"/>
          </a:xfrm>
        </p:grpSpPr>
        <p:sp>
          <p:nvSpPr>
            <p:cNvPr id="49" name="Shape 116"/>
            <p:cNvSpPr/>
            <p:nvPr/>
          </p:nvSpPr>
          <p:spPr>
            <a:xfrm>
              <a:off x="5130800" y="1584326"/>
              <a:ext cx="907917" cy="591391"/>
            </a:xfrm>
            <a:prstGeom prst="bracketPair">
              <a:avLst/>
            </a:prstGeom>
            <a:noFill/>
            <a:ln w="9525" cap="flat" cmpd="sng">
              <a:solidFill>
                <a:srgbClr val="003366"/>
              </a:solidFill>
              <a:prstDash val="solid"/>
              <a:miter/>
              <a:headEnd type="none" w="med" len="med"/>
              <a:tailEnd type="none" w="med" len="med"/>
            </a:ln>
          </p:spPr>
          <p:txBody>
            <a:bodyPr lIns="0" tIns="45700" rIns="0" bIns="45700" anchor="t" anchorCtr="0">
              <a:noAutofit/>
            </a:bodyPr>
            <a:lstStyle/>
            <a:p>
              <a:pPr>
                <a:buClr>
                  <a:srgbClr val="003366"/>
                </a:buClr>
                <a:buSzPct val="25000"/>
                <a:buFont typeface="Times New Roman"/>
                <a:buNone/>
              </a:pPr>
              <a:r>
                <a:rPr lang="fr" sz="800" dirty="0">
                  <a:solidFill>
                    <a:srgbClr val="003366"/>
                  </a:solidFill>
                  <a:latin typeface="Times New Roman"/>
                  <a:ea typeface="Times New Roman"/>
                  <a:cs typeface="Times New Roman"/>
                  <a:sym typeface="Times New Roman"/>
                </a:rPr>
                <a:t>  w</a:t>
              </a:r>
              <a:r>
                <a:rPr lang="fr" sz="800" baseline="-25000" dirty="0">
                  <a:solidFill>
                    <a:srgbClr val="003366"/>
                  </a:solidFill>
                  <a:latin typeface="Times New Roman"/>
                  <a:ea typeface="Times New Roman"/>
                  <a:cs typeface="Times New Roman"/>
                  <a:sym typeface="Times New Roman"/>
                </a:rPr>
                <a:t>11</a:t>
              </a:r>
              <a:r>
                <a:rPr lang="fr" sz="800" dirty="0">
                  <a:solidFill>
                    <a:srgbClr val="003366"/>
                  </a:solidFill>
                  <a:latin typeface="Times New Roman"/>
                  <a:ea typeface="Times New Roman"/>
                  <a:cs typeface="Times New Roman"/>
                  <a:sym typeface="Times New Roman"/>
                </a:rPr>
                <a:t>   w</a:t>
              </a:r>
              <a:r>
                <a:rPr lang="fr" sz="800" baseline="-25000" dirty="0">
                  <a:solidFill>
                    <a:srgbClr val="003366"/>
                  </a:solidFill>
                  <a:latin typeface="Times New Roman"/>
                  <a:ea typeface="Times New Roman"/>
                  <a:cs typeface="Times New Roman"/>
                  <a:sym typeface="Times New Roman"/>
                </a:rPr>
                <a:t>12</a:t>
              </a:r>
              <a:r>
                <a:rPr lang="fr" sz="800" dirty="0">
                  <a:solidFill>
                    <a:srgbClr val="003366"/>
                  </a:solidFill>
                  <a:latin typeface="Times New Roman"/>
                  <a:ea typeface="Times New Roman"/>
                  <a:cs typeface="Times New Roman"/>
                  <a:sym typeface="Times New Roman"/>
                </a:rPr>
                <a:t>   ∙   ∙   ∙  w</a:t>
              </a:r>
              <a:r>
                <a:rPr lang="fr" sz="800" baseline="-25000" dirty="0">
                  <a:solidFill>
                    <a:srgbClr val="003366"/>
                  </a:solidFill>
                  <a:latin typeface="Times New Roman"/>
                  <a:ea typeface="Times New Roman"/>
                  <a:cs typeface="Times New Roman"/>
                  <a:sym typeface="Times New Roman"/>
                </a:rPr>
                <a:t>1d  </a:t>
              </a:r>
            </a:p>
            <a:p>
              <a:pPr>
                <a:buClr>
                  <a:srgbClr val="003366"/>
                </a:buClr>
                <a:buSzPct val="25000"/>
                <a:buFont typeface="Times New Roman"/>
                <a:buNone/>
              </a:pPr>
              <a:r>
                <a:rPr lang="fr" sz="800" dirty="0">
                  <a:solidFill>
                    <a:srgbClr val="003366"/>
                  </a:solidFill>
                  <a:latin typeface="Times New Roman"/>
                  <a:ea typeface="Times New Roman"/>
                  <a:cs typeface="Times New Roman"/>
                  <a:sym typeface="Times New Roman"/>
                </a:rPr>
                <a:t>  w</a:t>
              </a:r>
              <a:r>
                <a:rPr lang="fr" sz="800" baseline="-25000" dirty="0">
                  <a:solidFill>
                    <a:srgbClr val="003366"/>
                  </a:solidFill>
                  <a:latin typeface="Times New Roman"/>
                  <a:ea typeface="Times New Roman"/>
                  <a:cs typeface="Times New Roman"/>
                  <a:sym typeface="Times New Roman"/>
                </a:rPr>
                <a:t>21</a:t>
              </a:r>
              <a:r>
                <a:rPr lang="fr" sz="800" dirty="0">
                  <a:solidFill>
                    <a:srgbClr val="003366"/>
                  </a:solidFill>
                  <a:latin typeface="Times New Roman"/>
                  <a:ea typeface="Times New Roman"/>
                  <a:cs typeface="Times New Roman"/>
                  <a:sym typeface="Times New Roman"/>
                </a:rPr>
                <a:t>   w</a:t>
              </a:r>
              <a:r>
                <a:rPr lang="fr" sz="800" baseline="-25000" dirty="0">
                  <a:solidFill>
                    <a:srgbClr val="003366"/>
                  </a:solidFill>
                  <a:latin typeface="Times New Roman"/>
                  <a:ea typeface="Times New Roman"/>
                  <a:cs typeface="Times New Roman"/>
                  <a:sym typeface="Times New Roman"/>
                </a:rPr>
                <a:t>22</a:t>
              </a:r>
              <a:r>
                <a:rPr lang="fr" sz="800" dirty="0">
                  <a:solidFill>
                    <a:srgbClr val="003366"/>
                  </a:solidFill>
                  <a:latin typeface="Times New Roman"/>
                  <a:ea typeface="Times New Roman"/>
                  <a:cs typeface="Times New Roman"/>
                  <a:sym typeface="Times New Roman"/>
                </a:rPr>
                <a:t>   ∙   ∙   ∙  w</a:t>
              </a:r>
              <a:r>
                <a:rPr lang="fr" sz="800" baseline="-25000" dirty="0">
                  <a:solidFill>
                    <a:srgbClr val="003366"/>
                  </a:solidFill>
                  <a:latin typeface="Times New Roman"/>
                  <a:ea typeface="Times New Roman"/>
                  <a:cs typeface="Times New Roman"/>
                  <a:sym typeface="Times New Roman"/>
                </a:rPr>
                <a:t>2d</a:t>
              </a:r>
            </a:p>
            <a:p>
              <a:pPr>
                <a:buClr>
                  <a:srgbClr val="003366"/>
                </a:buClr>
                <a:buSzPct val="25000"/>
                <a:buFont typeface="Times New Roman"/>
                <a:buNone/>
              </a:pPr>
              <a:r>
                <a:rPr lang="fr" sz="800" dirty="0">
                  <a:solidFill>
                    <a:srgbClr val="003366"/>
                  </a:solidFill>
                  <a:latin typeface="Times New Roman"/>
                  <a:ea typeface="Times New Roman"/>
                  <a:cs typeface="Times New Roman"/>
                  <a:sym typeface="Times New Roman"/>
                </a:rPr>
                <a:t>   ∙       ∙                    ∙</a:t>
              </a:r>
            </a:p>
            <a:p>
              <a:pPr>
                <a:buClr>
                  <a:srgbClr val="003366"/>
                </a:buClr>
                <a:buSzPct val="25000"/>
                <a:buFont typeface="Times New Roman"/>
                <a:buNone/>
              </a:pPr>
              <a:r>
                <a:rPr lang="fr" sz="800" dirty="0">
                  <a:solidFill>
                    <a:srgbClr val="003366"/>
                  </a:solidFill>
                  <a:latin typeface="Times New Roman"/>
                  <a:ea typeface="Times New Roman"/>
                  <a:cs typeface="Times New Roman"/>
                  <a:sym typeface="Times New Roman"/>
                </a:rPr>
                <a:t>   ∙       ∙                    ∙</a:t>
              </a:r>
            </a:p>
            <a:p>
              <a:pPr>
                <a:buClr>
                  <a:srgbClr val="003366"/>
                </a:buClr>
                <a:buSzPct val="25000"/>
                <a:buFont typeface="Times New Roman"/>
                <a:buNone/>
              </a:pPr>
              <a:r>
                <a:rPr lang="fr" sz="800" dirty="0">
                  <a:solidFill>
                    <a:srgbClr val="003366"/>
                  </a:solidFill>
                  <a:latin typeface="Times New Roman"/>
                  <a:ea typeface="Times New Roman"/>
                  <a:cs typeface="Times New Roman"/>
                  <a:sym typeface="Times New Roman"/>
                </a:rPr>
                <a:t>   ∙       ∙                    ∙</a:t>
              </a:r>
            </a:p>
            <a:p>
              <a:pPr>
                <a:buClr>
                  <a:srgbClr val="003366"/>
                </a:buClr>
                <a:buSzPct val="25000"/>
                <a:buFont typeface="Times New Roman"/>
                <a:buNone/>
              </a:pPr>
              <a:r>
                <a:rPr lang="fr" sz="800" dirty="0">
                  <a:solidFill>
                    <a:srgbClr val="003366"/>
                  </a:solidFill>
                  <a:latin typeface="Times New Roman"/>
                  <a:ea typeface="Times New Roman"/>
                  <a:cs typeface="Times New Roman"/>
                  <a:sym typeface="Times New Roman"/>
                </a:rPr>
                <a:t>  w</a:t>
              </a:r>
              <a:r>
                <a:rPr lang="fr" sz="800" baseline="-25000" dirty="0">
                  <a:solidFill>
                    <a:srgbClr val="003366"/>
                  </a:solidFill>
                  <a:latin typeface="Times New Roman"/>
                  <a:ea typeface="Times New Roman"/>
                  <a:cs typeface="Times New Roman"/>
                  <a:sym typeface="Times New Roman"/>
                </a:rPr>
                <a:t>t1</a:t>
              </a:r>
              <a:r>
                <a:rPr lang="fr" sz="800" dirty="0">
                  <a:solidFill>
                    <a:srgbClr val="003366"/>
                  </a:solidFill>
                  <a:latin typeface="Times New Roman"/>
                  <a:ea typeface="Times New Roman"/>
                  <a:cs typeface="Times New Roman"/>
                  <a:sym typeface="Times New Roman"/>
                </a:rPr>
                <a:t>   w</a:t>
              </a:r>
              <a:r>
                <a:rPr lang="fr" sz="800" baseline="-25000" dirty="0">
                  <a:solidFill>
                    <a:srgbClr val="003366"/>
                  </a:solidFill>
                  <a:latin typeface="Times New Roman"/>
                  <a:ea typeface="Times New Roman"/>
                  <a:cs typeface="Times New Roman"/>
                  <a:sym typeface="Times New Roman"/>
                </a:rPr>
                <a:t>t2</a:t>
              </a:r>
              <a:r>
                <a:rPr lang="fr" sz="800" dirty="0">
                  <a:solidFill>
                    <a:srgbClr val="003366"/>
                  </a:solidFill>
                  <a:latin typeface="Times New Roman"/>
                  <a:ea typeface="Times New Roman"/>
                  <a:cs typeface="Times New Roman"/>
                  <a:sym typeface="Times New Roman"/>
                </a:rPr>
                <a:t>   ∙   ∙   ∙  w</a:t>
              </a:r>
              <a:r>
                <a:rPr lang="fr" sz="800" baseline="-25000" dirty="0">
                  <a:solidFill>
                    <a:srgbClr val="003366"/>
                  </a:solidFill>
                  <a:latin typeface="Times New Roman"/>
                  <a:ea typeface="Times New Roman"/>
                  <a:cs typeface="Times New Roman"/>
                  <a:sym typeface="Times New Roman"/>
                </a:rPr>
                <a:t>td</a:t>
              </a:r>
            </a:p>
          </p:txBody>
        </p:sp>
        <p:sp>
          <p:nvSpPr>
            <p:cNvPr id="50" name="Shape 117"/>
            <p:cNvSpPr txBox="1"/>
            <p:nvPr/>
          </p:nvSpPr>
          <p:spPr>
            <a:xfrm>
              <a:off x="4693175" y="1610759"/>
              <a:ext cx="533400" cy="598189"/>
            </a:xfrm>
            <a:prstGeom prst="rect">
              <a:avLst/>
            </a:prstGeom>
            <a:noFill/>
            <a:ln>
              <a:noFill/>
            </a:ln>
          </p:spPr>
          <p:txBody>
            <a:bodyPr lIns="0" tIns="45700" rIns="0" bIns="45700" anchor="t" anchorCtr="0">
              <a:noAutofit/>
            </a:bodyPr>
            <a:lstStyle/>
            <a:p>
              <a:pPr algn="ctr">
                <a:buClr>
                  <a:srgbClr val="003366"/>
                </a:buClr>
                <a:buSzPct val="25000"/>
                <a:buFont typeface="Times New Roman"/>
                <a:buNone/>
              </a:pPr>
              <a:r>
                <a:rPr lang="fr" sz="800" dirty="0">
                  <a:solidFill>
                    <a:srgbClr val="003366"/>
                  </a:solidFill>
                  <a:latin typeface="Times New Roman"/>
                  <a:ea typeface="Times New Roman"/>
                  <a:cs typeface="Times New Roman"/>
                  <a:sym typeface="Times New Roman"/>
                </a:rPr>
                <a:t>d</a:t>
              </a:r>
              <a:r>
                <a:rPr lang="fr" sz="800" baseline="-25000" dirty="0" smtClean="0">
                  <a:solidFill>
                    <a:srgbClr val="003366"/>
                  </a:solidFill>
                  <a:latin typeface="Times New Roman"/>
                  <a:ea typeface="Times New Roman"/>
                  <a:cs typeface="Times New Roman"/>
                  <a:sym typeface="Times New Roman"/>
                </a:rPr>
                <a:t>1 </a:t>
              </a:r>
              <a:endParaRPr lang="fr" sz="800" baseline="-25000" dirty="0">
                <a:solidFill>
                  <a:srgbClr val="003366"/>
                </a:solidFill>
                <a:latin typeface="Times New Roman"/>
                <a:ea typeface="Times New Roman"/>
                <a:cs typeface="Times New Roman"/>
                <a:sym typeface="Times New Roman"/>
              </a:endParaRPr>
            </a:p>
            <a:p>
              <a:pPr algn="ctr">
                <a:buClr>
                  <a:srgbClr val="003366"/>
                </a:buClr>
                <a:buSzPct val="25000"/>
                <a:buFont typeface="Times New Roman"/>
                <a:buNone/>
              </a:pPr>
              <a:r>
                <a:rPr lang="fr" sz="800" dirty="0">
                  <a:solidFill>
                    <a:srgbClr val="003366"/>
                  </a:solidFill>
                  <a:latin typeface="Times New Roman"/>
                  <a:ea typeface="Times New Roman"/>
                  <a:cs typeface="Times New Roman"/>
                  <a:sym typeface="Times New Roman"/>
                </a:rPr>
                <a:t>d</a:t>
              </a:r>
              <a:r>
                <a:rPr lang="fr" sz="800" baseline="-25000" dirty="0" smtClean="0">
                  <a:solidFill>
                    <a:srgbClr val="003366"/>
                  </a:solidFill>
                  <a:latin typeface="Times New Roman"/>
                  <a:ea typeface="Times New Roman"/>
                  <a:cs typeface="Times New Roman"/>
                  <a:sym typeface="Times New Roman"/>
                </a:rPr>
                <a:t>2</a:t>
              </a:r>
              <a:endParaRPr lang="fr" sz="800" baseline="-25000" dirty="0">
                <a:solidFill>
                  <a:srgbClr val="003366"/>
                </a:solidFill>
                <a:latin typeface="Times New Roman"/>
                <a:ea typeface="Times New Roman"/>
                <a:cs typeface="Times New Roman"/>
                <a:sym typeface="Times New Roman"/>
              </a:endParaRPr>
            </a:p>
            <a:p>
              <a:pPr algn="ctr">
                <a:buClr>
                  <a:srgbClr val="003366"/>
                </a:buClr>
                <a:buSzPct val="25000"/>
                <a:buFont typeface="Times New Roman"/>
                <a:buNone/>
              </a:pPr>
              <a:r>
                <a:rPr lang="fr" sz="800" dirty="0">
                  <a:solidFill>
                    <a:srgbClr val="003366"/>
                  </a:solidFill>
                  <a:latin typeface="Times New Roman"/>
                  <a:ea typeface="Times New Roman"/>
                  <a:cs typeface="Times New Roman"/>
                  <a:sym typeface="Times New Roman"/>
                </a:rPr>
                <a:t>∙</a:t>
              </a:r>
            </a:p>
            <a:p>
              <a:pPr algn="ctr">
                <a:buClr>
                  <a:srgbClr val="003366"/>
                </a:buClr>
                <a:buSzPct val="25000"/>
                <a:buFont typeface="Times New Roman"/>
                <a:buNone/>
              </a:pPr>
              <a:r>
                <a:rPr lang="fr" sz="800" dirty="0">
                  <a:solidFill>
                    <a:srgbClr val="003366"/>
                  </a:solidFill>
                  <a:latin typeface="Times New Roman"/>
                  <a:ea typeface="Times New Roman"/>
                  <a:cs typeface="Times New Roman"/>
                  <a:sym typeface="Times New Roman"/>
                </a:rPr>
                <a:t>∙</a:t>
              </a:r>
            </a:p>
            <a:p>
              <a:pPr algn="ctr">
                <a:buClr>
                  <a:srgbClr val="003366"/>
                </a:buClr>
                <a:buSzPct val="25000"/>
                <a:buFont typeface="Times New Roman"/>
                <a:buNone/>
              </a:pPr>
              <a:r>
                <a:rPr lang="fr" sz="800" dirty="0">
                  <a:solidFill>
                    <a:srgbClr val="003366"/>
                  </a:solidFill>
                  <a:latin typeface="Times New Roman"/>
                  <a:ea typeface="Times New Roman"/>
                  <a:cs typeface="Times New Roman"/>
                  <a:sym typeface="Times New Roman"/>
                </a:rPr>
                <a:t>∙</a:t>
              </a:r>
            </a:p>
            <a:p>
              <a:pPr algn="ctr">
                <a:buClr>
                  <a:srgbClr val="003366"/>
                </a:buClr>
                <a:buSzPct val="25000"/>
                <a:buFont typeface="Times New Roman"/>
                <a:buNone/>
              </a:pPr>
              <a:r>
                <a:rPr lang="fr" sz="800" dirty="0">
                  <a:solidFill>
                    <a:srgbClr val="003366"/>
                  </a:solidFill>
                  <a:latin typeface="Times New Roman"/>
                  <a:ea typeface="Times New Roman"/>
                  <a:cs typeface="Times New Roman"/>
                  <a:sym typeface="Times New Roman"/>
                </a:rPr>
                <a:t>d</a:t>
              </a:r>
              <a:r>
                <a:rPr lang="fr" sz="800" baseline="-25000" dirty="0" smtClean="0">
                  <a:solidFill>
                    <a:srgbClr val="003366"/>
                  </a:solidFill>
                  <a:latin typeface="Times New Roman"/>
                  <a:ea typeface="Times New Roman"/>
                  <a:cs typeface="Times New Roman"/>
                  <a:sym typeface="Times New Roman"/>
                </a:rPr>
                <a:t>t</a:t>
              </a:r>
              <a:endParaRPr lang="fr" sz="800" baseline="-25000" dirty="0">
                <a:solidFill>
                  <a:srgbClr val="003366"/>
                </a:solidFill>
                <a:latin typeface="Times New Roman"/>
                <a:ea typeface="Times New Roman"/>
                <a:cs typeface="Times New Roman"/>
                <a:sym typeface="Times New Roman"/>
              </a:endParaRPr>
            </a:p>
          </p:txBody>
        </p:sp>
        <p:sp>
          <p:nvSpPr>
            <p:cNvPr id="51" name="Shape 118"/>
            <p:cNvSpPr txBox="1"/>
            <p:nvPr/>
          </p:nvSpPr>
          <p:spPr>
            <a:xfrm>
              <a:off x="5226575" y="1384154"/>
              <a:ext cx="758827" cy="293700"/>
            </a:xfrm>
            <a:prstGeom prst="rect">
              <a:avLst/>
            </a:prstGeom>
            <a:noFill/>
            <a:ln>
              <a:noFill/>
            </a:ln>
          </p:spPr>
          <p:txBody>
            <a:bodyPr lIns="0" tIns="45700" rIns="0" bIns="45700" anchor="t" anchorCtr="0">
              <a:noAutofit/>
            </a:bodyPr>
            <a:lstStyle/>
            <a:p>
              <a:pPr>
                <a:buClr>
                  <a:srgbClr val="003366"/>
                </a:buClr>
                <a:buSzPct val="25000"/>
                <a:buFont typeface="Times New Roman"/>
                <a:buNone/>
              </a:pPr>
              <a:r>
                <a:rPr lang="fr" sz="800" dirty="0">
                  <a:solidFill>
                    <a:srgbClr val="003366"/>
                  </a:solidFill>
                  <a:latin typeface="Times New Roman"/>
                  <a:ea typeface="Times New Roman"/>
                  <a:cs typeface="Times New Roman"/>
                  <a:sym typeface="Times New Roman"/>
                </a:rPr>
                <a:t>t</a:t>
              </a:r>
              <a:r>
                <a:rPr lang="fr" sz="800" baseline="-25000" dirty="0" smtClean="0">
                  <a:solidFill>
                    <a:srgbClr val="003366"/>
                  </a:solidFill>
                  <a:latin typeface="Times New Roman"/>
                  <a:ea typeface="Times New Roman"/>
                  <a:cs typeface="Times New Roman"/>
                  <a:sym typeface="Times New Roman"/>
                </a:rPr>
                <a:t>1      </a:t>
              </a:r>
              <a:r>
                <a:rPr lang="fr" sz="800" dirty="0">
                  <a:solidFill>
                    <a:srgbClr val="003366"/>
                  </a:solidFill>
                  <a:latin typeface="Times New Roman"/>
                  <a:ea typeface="Times New Roman"/>
                  <a:cs typeface="Times New Roman"/>
                  <a:sym typeface="Times New Roman"/>
                </a:rPr>
                <a:t>t</a:t>
              </a:r>
              <a:r>
                <a:rPr lang="fr" sz="800" baseline="-25000" dirty="0" smtClean="0">
                  <a:solidFill>
                    <a:srgbClr val="003366"/>
                  </a:solidFill>
                  <a:latin typeface="Times New Roman"/>
                  <a:ea typeface="Times New Roman"/>
                  <a:cs typeface="Times New Roman"/>
                  <a:sym typeface="Times New Roman"/>
                </a:rPr>
                <a:t>2        </a:t>
              </a:r>
              <a:r>
                <a:rPr lang="fr" sz="800" dirty="0">
                  <a:solidFill>
                    <a:srgbClr val="003366"/>
                  </a:solidFill>
                  <a:latin typeface="Times New Roman"/>
                  <a:ea typeface="Times New Roman"/>
                  <a:cs typeface="Times New Roman"/>
                  <a:sym typeface="Times New Roman"/>
                </a:rPr>
                <a:t>∙   ∙   ∙   t</a:t>
              </a:r>
              <a:r>
                <a:rPr lang="fr" sz="800" baseline="-25000" dirty="0" smtClean="0">
                  <a:solidFill>
                    <a:srgbClr val="003366"/>
                  </a:solidFill>
                  <a:latin typeface="Times New Roman"/>
                  <a:ea typeface="Times New Roman"/>
                  <a:cs typeface="Times New Roman"/>
                  <a:sym typeface="Times New Roman"/>
                </a:rPr>
                <a:t>d</a:t>
              </a:r>
              <a:endParaRPr lang="fr" sz="800" baseline="-25000" dirty="0">
                <a:solidFill>
                  <a:srgbClr val="003366"/>
                </a:solidFill>
                <a:latin typeface="Times New Roman"/>
                <a:ea typeface="Times New Roman"/>
                <a:cs typeface="Times New Roman"/>
                <a:sym typeface="Times New Roman"/>
              </a:endParaRPr>
            </a:p>
          </p:txBody>
        </p:sp>
      </p:grpSp>
      <p:grpSp>
        <p:nvGrpSpPr>
          <p:cNvPr id="52" name="Shape 115"/>
          <p:cNvGrpSpPr/>
          <p:nvPr/>
        </p:nvGrpSpPr>
        <p:grpSpPr>
          <a:xfrm>
            <a:off x="10097287" y="2307965"/>
            <a:ext cx="1329293" cy="858855"/>
            <a:chOff x="4785880" y="1404301"/>
            <a:chExt cx="893361" cy="474011"/>
          </a:xfrm>
        </p:grpSpPr>
        <p:sp>
          <p:nvSpPr>
            <p:cNvPr id="53" name="Shape 116"/>
            <p:cNvSpPr/>
            <p:nvPr/>
          </p:nvSpPr>
          <p:spPr>
            <a:xfrm>
              <a:off x="5130801" y="1584326"/>
              <a:ext cx="473826" cy="293986"/>
            </a:xfrm>
            <a:prstGeom prst="bracketPair">
              <a:avLst/>
            </a:prstGeom>
            <a:noFill/>
            <a:ln w="9525" cap="flat" cmpd="sng">
              <a:solidFill>
                <a:srgbClr val="003366"/>
              </a:solidFill>
              <a:prstDash val="solid"/>
              <a:miter/>
              <a:headEnd type="none" w="med" len="med"/>
              <a:tailEnd type="none" w="med" len="med"/>
            </a:ln>
          </p:spPr>
          <p:txBody>
            <a:bodyPr lIns="0" tIns="45700" rIns="0" bIns="45700" anchor="t" anchorCtr="0">
              <a:noAutofit/>
            </a:bodyPr>
            <a:lstStyle/>
            <a:p>
              <a:pPr>
                <a:buClr>
                  <a:srgbClr val="003366"/>
                </a:buClr>
                <a:buSzPct val="25000"/>
                <a:buFont typeface="Times New Roman"/>
                <a:buNone/>
              </a:pPr>
              <a:r>
                <a:rPr lang="fr" sz="1200" dirty="0">
                  <a:solidFill>
                    <a:srgbClr val="003366"/>
                  </a:solidFill>
                  <a:latin typeface="Times New Roman"/>
                  <a:ea typeface="Times New Roman"/>
                  <a:cs typeface="Times New Roman"/>
                  <a:sym typeface="Times New Roman"/>
                </a:rPr>
                <a:t>  w</a:t>
              </a:r>
              <a:r>
                <a:rPr lang="fr" sz="1200" baseline="-25000" dirty="0">
                  <a:solidFill>
                    <a:srgbClr val="003366"/>
                  </a:solidFill>
                  <a:latin typeface="Times New Roman"/>
                  <a:ea typeface="Times New Roman"/>
                  <a:cs typeface="Times New Roman"/>
                  <a:sym typeface="Times New Roman"/>
                </a:rPr>
                <a:t>11</a:t>
              </a:r>
              <a:r>
                <a:rPr lang="fr" sz="1200" dirty="0">
                  <a:solidFill>
                    <a:srgbClr val="003366"/>
                  </a:solidFill>
                  <a:latin typeface="Times New Roman"/>
                  <a:ea typeface="Times New Roman"/>
                  <a:cs typeface="Times New Roman"/>
                  <a:sym typeface="Times New Roman"/>
                </a:rPr>
                <a:t>   w</a:t>
              </a:r>
              <a:r>
                <a:rPr lang="fr" sz="1200" baseline="-25000" dirty="0">
                  <a:solidFill>
                    <a:srgbClr val="003366"/>
                  </a:solidFill>
                  <a:latin typeface="Times New Roman"/>
                  <a:ea typeface="Times New Roman"/>
                  <a:cs typeface="Times New Roman"/>
                  <a:sym typeface="Times New Roman"/>
                </a:rPr>
                <a:t>12</a:t>
              </a:r>
              <a:r>
                <a:rPr lang="fr" sz="1200" dirty="0">
                  <a:solidFill>
                    <a:srgbClr val="003366"/>
                  </a:solidFill>
                  <a:latin typeface="Times New Roman"/>
                  <a:ea typeface="Times New Roman"/>
                  <a:cs typeface="Times New Roman"/>
                  <a:sym typeface="Times New Roman"/>
                </a:rPr>
                <a:t> </a:t>
              </a:r>
              <a:endParaRPr lang="fr" sz="1200" baseline="-25000" dirty="0">
                <a:solidFill>
                  <a:srgbClr val="003366"/>
                </a:solidFill>
                <a:latin typeface="Times New Roman"/>
                <a:ea typeface="Times New Roman"/>
                <a:cs typeface="Times New Roman"/>
                <a:sym typeface="Times New Roman"/>
              </a:endParaRPr>
            </a:p>
            <a:p>
              <a:pPr>
                <a:buClr>
                  <a:srgbClr val="003366"/>
                </a:buClr>
                <a:buSzPct val="25000"/>
                <a:buFont typeface="Times New Roman"/>
                <a:buNone/>
              </a:pPr>
              <a:r>
                <a:rPr lang="fr" sz="1200" dirty="0">
                  <a:solidFill>
                    <a:srgbClr val="003366"/>
                  </a:solidFill>
                  <a:latin typeface="Times New Roman"/>
                  <a:ea typeface="Times New Roman"/>
                  <a:cs typeface="Times New Roman"/>
                  <a:sym typeface="Times New Roman"/>
                </a:rPr>
                <a:t>  w</a:t>
              </a:r>
              <a:r>
                <a:rPr lang="fr" sz="1200" baseline="-25000" dirty="0">
                  <a:solidFill>
                    <a:srgbClr val="003366"/>
                  </a:solidFill>
                  <a:latin typeface="Times New Roman"/>
                  <a:ea typeface="Times New Roman"/>
                  <a:cs typeface="Times New Roman"/>
                  <a:sym typeface="Times New Roman"/>
                </a:rPr>
                <a:t>21</a:t>
              </a:r>
              <a:r>
                <a:rPr lang="fr" sz="1200" dirty="0">
                  <a:solidFill>
                    <a:srgbClr val="003366"/>
                  </a:solidFill>
                  <a:latin typeface="Times New Roman"/>
                  <a:ea typeface="Times New Roman"/>
                  <a:cs typeface="Times New Roman"/>
                  <a:sym typeface="Times New Roman"/>
                </a:rPr>
                <a:t>   w</a:t>
              </a:r>
              <a:r>
                <a:rPr lang="fr" sz="1200" baseline="-25000" dirty="0">
                  <a:solidFill>
                    <a:srgbClr val="003366"/>
                  </a:solidFill>
                  <a:latin typeface="Times New Roman"/>
                  <a:ea typeface="Times New Roman"/>
                  <a:cs typeface="Times New Roman"/>
                  <a:sym typeface="Times New Roman"/>
                </a:rPr>
                <a:t>22</a:t>
              </a:r>
              <a:r>
                <a:rPr lang="fr" sz="1200" dirty="0">
                  <a:solidFill>
                    <a:srgbClr val="003366"/>
                  </a:solidFill>
                  <a:latin typeface="Times New Roman"/>
                  <a:ea typeface="Times New Roman"/>
                  <a:cs typeface="Times New Roman"/>
                  <a:sym typeface="Times New Roman"/>
                </a:rPr>
                <a:t>  </a:t>
              </a:r>
            </a:p>
          </p:txBody>
        </p:sp>
        <p:sp>
          <p:nvSpPr>
            <p:cNvPr id="54" name="Shape 117"/>
            <p:cNvSpPr txBox="1"/>
            <p:nvPr/>
          </p:nvSpPr>
          <p:spPr>
            <a:xfrm>
              <a:off x="4785880" y="1615993"/>
              <a:ext cx="392808" cy="257085"/>
            </a:xfrm>
            <a:prstGeom prst="rect">
              <a:avLst/>
            </a:prstGeom>
            <a:noFill/>
            <a:ln>
              <a:noFill/>
            </a:ln>
          </p:spPr>
          <p:txBody>
            <a:bodyPr lIns="0" tIns="45700" rIns="0" bIns="45700" anchor="t" anchorCtr="0">
              <a:noAutofit/>
            </a:bodyPr>
            <a:lstStyle/>
            <a:p>
              <a:pPr algn="ctr">
                <a:buClr>
                  <a:srgbClr val="003366"/>
                </a:buClr>
                <a:buSzPct val="25000"/>
                <a:buFont typeface="Times New Roman"/>
                <a:buNone/>
              </a:pPr>
              <a:r>
                <a:rPr lang="fr" sz="1200" dirty="0">
                  <a:solidFill>
                    <a:srgbClr val="003366"/>
                  </a:solidFill>
                  <a:latin typeface="Times New Roman"/>
                  <a:ea typeface="Times New Roman"/>
                  <a:cs typeface="Times New Roman"/>
                  <a:sym typeface="Times New Roman"/>
                </a:rPr>
                <a:t>d</a:t>
              </a:r>
              <a:r>
                <a:rPr lang="fr" sz="1200" baseline="-25000" dirty="0" smtClean="0">
                  <a:solidFill>
                    <a:srgbClr val="003366"/>
                  </a:solidFill>
                  <a:latin typeface="Times New Roman"/>
                  <a:ea typeface="Times New Roman"/>
                  <a:cs typeface="Times New Roman"/>
                  <a:sym typeface="Times New Roman"/>
                </a:rPr>
                <a:t>1 </a:t>
              </a:r>
              <a:endParaRPr lang="fr" sz="1200" baseline="-25000" dirty="0">
                <a:solidFill>
                  <a:srgbClr val="003366"/>
                </a:solidFill>
                <a:latin typeface="Times New Roman"/>
                <a:ea typeface="Times New Roman"/>
                <a:cs typeface="Times New Roman"/>
                <a:sym typeface="Times New Roman"/>
              </a:endParaRPr>
            </a:p>
            <a:p>
              <a:pPr algn="ctr">
                <a:buClr>
                  <a:srgbClr val="003366"/>
                </a:buClr>
                <a:buSzPct val="25000"/>
                <a:buFont typeface="Times New Roman"/>
                <a:buNone/>
              </a:pPr>
              <a:r>
                <a:rPr lang="fr" sz="1200" dirty="0">
                  <a:solidFill>
                    <a:srgbClr val="003366"/>
                  </a:solidFill>
                  <a:latin typeface="Times New Roman"/>
                  <a:ea typeface="Times New Roman"/>
                  <a:cs typeface="Times New Roman"/>
                  <a:sym typeface="Times New Roman"/>
                </a:rPr>
                <a:t>d</a:t>
              </a:r>
              <a:r>
                <a:rPr lang="fr" sz="1200" baseline="-25000" dirty="0" smtClean="0">
                  <a:solidFill>
                    <a:srgbClr val="003366"/>
                  </a:solidFill>
                  <a:latin typeface="Times New Roman"/>
                  <a:ea typeface="Times New Roman"/>
                  <a:cs typeface="Times New Roman"/>
                  <a:sym typeface="Times New Roman"/>
                </a:rPr>
                <a:t>2</a:t>
              </a:r>
              <a:endParaRPr lang="fr" sz="1200" baseline="-25000" dirty="0">
                <a:solidFill>
                  <a:srgbClr val="003366"/>
                </a:solidFill>
                <a:latin typeface="Times New Roman"/>
                <a:ea typeface="Times New Roman"/>
                <a:cs typeface="Times New Roman"/>
                <a:sym typeface="Times New Roman"/>
              </a:endParaRPr>
            </a:p>
            <a:p>
              <a:pPr algn="ctr">
                <a:buClr>
                  <a:srgbClr val="003366"/>
                </a:buClr>
                <a:buSzPct val="25000"/>
                <a:buFont typeface="Times New Roman"/>
                <a:buNone/>
              </a:pPr>
              <a:endParaRPr lang="fr" sz="1200" dirty="0">
                <a:solidFill>
                  <a:srgbClr val="003366"/>
                </a:solidFill>
                <a:latin typeface="Times New Roman"/>
                <a:ea typeface="Times New Roman"/>
                <a:cs typeface="Times New Roman"/>
                <a:sym typeface="Times New Roman"/>
              </a:endParaRPr>
            </a:p>
          </p:txBody>
        </p:sp>
        <p:sp>
          <p:nvSpPr>
            <p:cNvPr id="55" name="Shape 118"/>
            <p:cNvSpPr txBox="1"/>
            <p:nvPr/>
          </p:nvSpPr>
          <p:spPr>
            <a:xfrm>
              <a:off x="5141974" y="1404301"/>
              <a:ext cx="537267" cy="171398"/>
            </a:xfrm>
            <a:prstGeom prst="rect">
              <a:avLst/>
            </a:prstGeom>
            <a:noFill/>
            <a:ln>
              <a:noFill/>
            </a:ln>
          </p:spPr>
          <p:txBody>
            <a:bodyPr lIns="0" tIns="45700" rIns="0" bIns="45700" anchor="t" anchorCtr="0">
              <a:noAutofit/>
            </a:bodyPr>
            <a:lstStyle/>
            <a:p>
              <a:pPr>
                <a:buClr>
                  <a:srgbClr val="003366"/>
                </a:buClr>
                <a:buSzPct val="25000"/>
                <a:buFont typeface="Times New Roman"/>
                <a:buNone/>
              </a:pPr>
              <a:r>
                <a:rPr lang="fr" sz="1200" dirty="0" smtClean="0">
                  <a:solidFill>
                    <a:srgbClr val="003366"/>
                  </a:solidFill>
                  <a:latin typeface="Times New Roman"/>
                  <a:ea typeface="Times New Roman"/>
                  <a:cs typeface="Times New Roman"/>
                  <a:sym typeface="Times New Roman"/>
                </a:rPr>
                <a:t>des</a:t>
              </a:r>
              <a:r>
                <a:rPr lang="fr" sz="1200" baseline="-25000" dirty="0" smtClean="0">
                  <a:solidFill>
                    <a:srgbClr val="003366"/>
                  </a:solidFill>
                  <a:latin typeface="Times New Roman"/>
                  <a:ea typeface="Times New Roman"/>
                  <a:cs typeface="Times New Roman"/>
                  <a:sym typeface="Times New Roman"/>
                </a:rPr>
                <a:t>      </a:t>
              </a:r>
              <a:r>
                <a:rPr lang="fr" sz="1200" dirty="0" smtClean="0">
                  <a:solidFill>
                    <a:srgbClr val="003366"/>
                  </a:solidFill>
                  <a:latin typeface="Times New Roman"/>
                  <a:ea typeface="Times New Roman"/>
                  <a:cs typeface="Times New Roman"/>
                  <a:sym typeface="Times New Roman"/>
                </a:rPr>
                <a:t>maths</a:t>
              </a:r>
              <a:r>
                <a:rPr lang="fr" sz="1200" baseline="-25000" dirty="0" smtClean="0">
                  <a:solidFill>
                    <a:srgbClr val="003366"/>
                  </a:solidFill>
                  <a:latin typeface="Times New Roman"/>
                  <a:ea typeface="Times New Roman"/>
                  <a:cs typeface="Times New Roman"/>
                  <a:sym typeface="Times New Roman"/>
                </a:rPr>
                <a:t>    </a:t>
              </a:r>
              <a:endParaRPr lang="fr" sz="1200" baseline="-25000" dirty="0">
                <a:solidFill>
                  <a:srgbClr val="003366"/>
                </a:solidFill>
                <a:latin typeface="Times New Roman"/>
                <a:ea typeface="Times New Roman"/>
                <a:cs typeface="Times New Roman"/>
                <a:sym typeface="Times New Roman"/>
              </a:endParaRPr>
            </a:p>
          </p:txBody>
        </p:sp>
      </p:grpSp>
      <mc:AlternateContent xmlns:mc="http://schemas.openxmlformats.org/markup-compatibility/2006">
        <mc:Choice xmlns:a14="http://schemas.microsoft.com/office/drawing/2010/main" Requires="a14">
          <p:sp>
            <p:nvSpPr>
              <p:cNvPr id="57" name="Rectangle 56"/>
              <p:cNvSpPr/>
              <p:nvPr/>
            </p:nvSpPr>
            <p:spPr>
              <a:xfrm>
                <a:off x="7832522" y="4837528"/>
                <a:ext cx="2557008" cy="430824"/>
              </a:xfrm>
              <a:prstGeom prst="rect">
                <a:avLst/>
              </a:prstGeom>
            </p:spPr>
            <p:txBody>
              <a:bodyPr wrap="square">
                <a:spAutoFit/>
              </a:bodyPr>
              <a:lstStyle/>
              <a:p>
                <a14:m>
                  <m:oMath xmlns:m="http://schemas.openxmlformats.org/officeDocument/2006/math">
                    <m:sSub>
                      <m:sSubPr>
                        <m:ctrlPr>
                          <a:rPr lang="fr-FR" sz="1400" i="1" smtClean="0">
                            <a:solidFill>
                              <a:prstClr val="black"/>
                            </a:solidFill>
                            <a:latin typeface="Cambria Math" panose="02040503050406030204" pitchFamily="18" charset="0"/>
                          </a:rPr>
                        </m:ctrlPr>
                      </m:sSubPr>
                      <m:e>
                        <m:r>
                          <a:rPr lang="fr-FR" sz="1400" i="1">
                            <a:solidFill>
                              <a:prstClr val="black"/>
                            </a:solidFill>
                            <a:latin typeface="Cambria Math" panose="02040503050406030204" pitchFamily="18" charset="0"/>
                          </a:rPr>
                          <m:t>𝐼𝐷𝐹</m:t>
                        </m:r>
                      </m:e>
                      <m:sub>
                        <m:r>
                          <a:rPr lang="fr-FR" sz="1400" smtClean="0">
                            <a:solidFill>
                              <a:prstClr val="black"/>
                            </a:solidFill>
                            <a:latin typeface="Cambria Math" panose="02040503050406030204" pitchFamily="18" charset="0"/>
                          </a:rPr>
                          <m:t>2</m:t>
                        </m:r>
                      </m:sub>
                    </m:sSub>
                    <m:r>
                      <a:rPr lang="fr-FR" sz="1400">
                        <a:solidFill>
                          <a:prstClr val="black"/>
                        </a:solidFill>
                        <a:latin typeface="Cambria Math" panose="02040503050406030204" pitchFamily="18" charset="0"/>
                      </a:rPr>
                      <m:t>=</m:t>
                    </m:r>
                    <m:func>
                      <m:funcPr>
                        <m:ctrlPr>
                          <a:rPr lang="fr-FR" sz="1400" i="1">
                            <a:solidFill>
                              <a:prstClr val="black"/>
                            </a:solidFill>
                            <a:latin typeface="Cambria Math" panose="02040503050406030204" pitchFamily="18" charset="0"/>
                          </a:rPr>
                        </m:ctrlPr>
                      </m:funcPr>
                      <m:fName>
                        <m:r>
                          <m:rPr>
                            <m:sty m:val="p"/>
                          </m:rPr>
                          <a:rPr lang="fr-FR" sz="1400">
                            <a:solidFill>
                              <a:prstClr val="black"/>
                            </a:solidFill>
                            <a:latin typeface="Cambria Math" panose="02040503050406030204" pitchFamily="18" charset="0"/>
                          </a:rPr>
                          <m:t>log</m:t>
                        </m:r>
                      </m:fName>
                      <m:e>
                        <m:d>
                          <m:dPr>
                            <m:ctrlPr>
                              <a:rPr lang="fr-FR" sz="1400" i="1">
                                <a:solidFill>
                                  <a:prstClr val="black"/>
                                </a:solidFill>
                                <a:latin typeface="Cambria Math" panose="02040503050406030204" pitchFamily="18" charset="0"/>
                              </a:rPr>
                            </m:ctrlPr>
                          </m:dPr>
                          <m:e>
                            <m:f>
                              <m:fPr>
                                <m:ctrlPr>
                                  <a:rPr lang="fr-FR" sz="1400" i="1">
                                    <a:solidFill>
                                      <a:prstClr val="black"/>
                                    </a:solidFill>
                                    <a:latin typeface="Cambria Math" panose="02040503050406030204" pitchFamily="18" charset="0"/>
                                  </a:rPr>
                                </m:ctrlPr>
                              </m:fPr>
                              <m:num>
                                <m:r>
                                  <a:rPr lang="fr-FR" sz="1400" smtClean="0">
                                    <a:solidFill>
                                      <a:prstClr val="black"/>
                                    </a:solidFill>
                                    <a:latin typeface="Cambria Math" panose="02040503050406030204" pitchFamily="18" charset="0"/>
                                  </a:rPr>
                                  <m:t>2</m:t>
                                </m:r>
                              </m:num>
                              <m:den>
                                <m:r>
                                  <a:rPr lang="fr-FR" sz="1400" smtClean="0">
                                    <a:solidFill>
                                      <a:prstClr val="black"/>
                                    </a:solidFill>
                                    <a:latin typeface="Cambria Math" panose="02040503050406030204" pitchFamily="18" charset="0"/>
                                  </a:rPr>
                                  <m:t>1</m:t>
                                </m:r>
                              </m:den>
                            </m:f>
                          </m:e>
                        </m:d>
                      </m:e>
                    </m:func>
                    <m:r>
                      <a:rPr lang="fr-FR" sz="1400">
                        <a:solidFill>
                          <a:prstClr val="black"/>
                        </a:solidFill>
                        <a:latin typeface="Cambria Math" panose="02040503050406030204" pitchFamily="18" charset="0"/>
                      </a:rPr>
                      <m:t>=</m:t>
                    </m:r>
                    <m:r>
                      <a:rPr lang="fr-FR" sz="1400" smtClean="0">
                        <a:solidFill>
                          <a:prstClr val="black"/>
                        </a:solidFill>
                        <a:latin typeface="Cambria Math" panose="02040503050406030204" pitchFamily="18" charset="0"/>
                      </a:rPr>
                      <m:t>0</m:t>
                    </m:r>
                  </m:oMath>
                </a14:m>
                <a:r>
                  <a:rPr lang="fr-FR" sz="1400" dirty="0" smtClean="0">
                    <a:solidFill>
                      <a:prstClr val="black"/>
                    </a:solidFill>
                    <a:latin typeface="Calibri" panose="020F0502020204030204"/>
                  </a:rPr>
                  <a:t>.69</a:t>
                </a:r>
                <a:endParaRPr lang="fr-FR" sz="1400" dirty="0">
                  <a:solidFill>
                    <a:prstClr val="black"/>
                  </a:solidFill>
                  <a:latin typeface="Calibri" panose="020F0502020204030204"/>
                </a:endParaRPr>
              </a:p>
            </p:txBody>
          </p:sp>
        </mc:Choice>
        <mc:Fallback>
          <p:sp>
            <p:nvSpPr>
              <p:cNvPr id="57" name="Rectangle 56"/>
              <p:cNvSpPr>
                <a:spLocks noRot="1" noChangeAspect="1" noMove="1" noResize="1" noEditPoints="1" noAdjustHandles="1" noChangeArrowheads="1" noChangeShapeType="1" noTextEdit="1"/>
              </p:cNvSpPr>
              <p:nvPr/>
            </p:nvSpPr>
            <p:spPr>
              <a:xfrm>
                <a:off x="7832522" y="4837528"/>
                <a:ext cx="2557008" cy="430824"/>
              </a:xfrm>
              <a:prstGeom prst="rect">
                <a:avLst/>
              </a:prstGeom>
              <a:blipFill>
                <a:blip r:embed="rId9"/>
                <a:stretch>
                  <a:fillRect/>
                </a:stretch>
              </a:blipFill>
            </p:spPr>
            <p:txBody>
              <a:bodyPr/>
              <a:lstStyle/>
              <a:p>
                <a:r>
                  <a:rPr lang="fr-FR">
                    <a:noFill/>
                  </a:rPr>
                  <a:t> </a:t>
                </a:r>
              </a:p>
            </p:txBody>
          </p:sp>
        </mc:Fallback>
      </mc:AlternateContent>
      <mc:AlternateContent xmlns:mc="http://schemas.openxmlformats.org/markup-compatibility/2006">
        <mc:Choice xmlns:a14="http://schemas.microsoft.com/office/drawing/2010/main" Requires="a14">
          <p:sp>
            <p:nvSpPr>
              <p:cNvPr id="58" name="Rectangle 57"/>
              <p:cNvSpPr/>
              <p:nvPr/>
            </p:nvSpPr>
            <p:spPr>
              <a:xfrm>
                <a:off x="7547767" y="5652745"/>
                <a:ext cx="3406001" cy="318549"/>
              </a:xfrm>
              <a:prstGeom prst="rect">
                <a:avLst/>
              </a:prstGeom>
            </p:spPr>
            <p:txBody>
              <a:bodyPr wrap="square">
                <a:spAutoFit/>
              </a:bodyPr>
              <a:lstStyle/>
              <a:p>
                <a14:m>
                  <m:oMathPara xmlns:m="http://schemas.openxmlformats.org/officeDocument/2006/math">
                    <m:oMathParaPr>
                      <m:jc m:val="centerGroup"/>
                    </m:oMathParaPr>
                    <m:oMath xmlns:m="http://schemas.openxmlformats.org/officeDocument/2006/math">
                      <m:sSub>
                        <m:sSubPr>
                          <m:ctrlPr>
                            <a:rPr lang="fr-FR" sz="1400" i="1" smtClean="0">
                              <a:solidFill>
                                <a:prstClr val="black"/>
                              </a:solidFill>
                              <a:latin typeface="Cambria Math" panose="02040503050406030204" pitchFamily="18" charset="0"/>
                            </a:rPr>
                          </m:ctrlPr>
                        </m:sSubPr>
                        <m:e>
                          <m:r>
                            <a:rPr lang="fr-FR" sz="1400" i="1" smtClean="0">
                              <a:solidFill>
                                <a:prstClr val="black"/>
                              </a:solidFill>
                              <a:latin typeface="Cambria Math" panose="02040503050406030204" pitchFamily="18" charset="0"/>
                            </a:rPr>
                            <m:t>𝑤</m:t>
                          </m:r>
                        </m:e>
                        <m:sub>
                          <m:r>
                            <a:rPr lang="fr-FR" sz="1400">
                              <a:solidFill>
                                <a:prstClr val="black"/>
                              </a:solidFill>
                              <a:latin typeface="Cambria Math" panose="02040503050406030204" pitchFamily="18" charset="0"/>
                            </a:rPr>
                            <m:t>1</m:t>
                          </m:r>
                          <m:r>
                            <a:rPr lang="fr-FR" sz="1400" i="1" smtClean="0">
                              <a:solidFill>
                                <a:prstClr val="black"/>
                              </a:solidFill>
                              <a:latin typeface="Cambria Math" panose="02040503050406030204" pitchFamily="18" charset="0"/>
                            </a:rPr>
                            <m:t>1</m:t>
                          </m:r>
                        </m:sub>
                      </m:sSub>
                      <m:r>
                        <a:rPr lang="fr-FR" sz="1400">
                          <a:solidFill>
                            <a:prstClr val="black"/>
                          </a:solidFill>
                          <a:latin typeface="Cambria Math" panose="02040503050406030204" pitchFamily="18" charset="0"/>
                        </a:rPr>
                        <m:t>= </m:t>
                      </m:r>
                      <m:sSub>
                        <m:sSubPr>
                          <m:ctrlPr>
                            <a:rPr lang="fr-FR" sz="1400" i="1">
                              <a:solidFill>
                                <a:prstClr val="black"/>
                              </a:solidFill>
                              <a:latin typeface="Cambria Math" panose="02040503050406030204" pitchFamily="18" charset="0"/>
                            </a:rPr>
                          </m:ctrlPr>
                        </m:sSubPr>
                        <m:e>
                          <m:r>
                            <a:rPr lang="fr-FR" sz="1400" i="1">
                              <a:solidFill>
                                <a:prstClr val="black"/>
                              </a:solidFill>
                              <a:latin typeface="Cambria Math" panose="02040503050406030204" pitchFamily="18" charset="0"/>
                            </a:rPr>
                            <m:t>𝑇𝐹</m:t>
                          </m:r>
                        </m:e>
                        <m:sub>
                          <m:r>
                            <a:rPr lang="fr-FR" sz="1400">
                              <a:solidFill>
                                <a:prstClr val="black"/>
                              </a:solidFill>
                              <a:latin typeface="Cambria Math" panose="02040503050406030204" pitchFamily="18" charset="0"/>
                            </a:rPr>
                            <m:t>1</m:t>
                          </m:r>
                          <m:r>
                            <a:rPr lang="fr-FR" sz="1400" i="1" smtClean="0">
                              <a:solidFill>
                                <a:prstClr val="black"/>
                              </a:solidFill>
                              <a:latin typeface="Cambria Math" panose="02040503050406030204" pitchFamily="18" charset="0"/>
                            </a:rPr>
                            <m:t>1</m:t>
                          </m:r>
                        </m:sub>
                      </m:sSub>
                      <m:r>
                        <a:rPr lang="fr-FR" sz="1400">
                          <a:solidFill>
                            <a:prstClr val="black"/>
                          </a:solidFill>
                          <a:latin typeface="Cambria Math" panose="02040503050406030204" pitchFamily="18" charset="0"/>
                        </a:rPr>
                        <m:t> .  </m:t>
                      </m:r>
                      <m:sSub>
                        <m:sSubPr>
                          <m:ctrlPr>
                            <a:rPr lang="fr-FR" sz="1400" i="1">
                              <a:solidFill>
                                <a:prstClr val="black"/>
                              </a:solidFill>
                              <a:latin typeface="Cambria Math" panose="02040503050406030204" pitchFamily="18" charset="0"/>
                            </a:rPr>
                          </m:ctrlPr>
                        </m:sSubPr>
                        <m:e>
                          <m:r>
                            <a:rPr lang="fr-FR" sz="1400" i="1">
                              <a:solidFill>
                                <a:prstClr val="black"/>
                              </a:solidFill>
                              <a:latin typeface="Cambria Math" panose="02040503050406030204" pitchFamily="18" charset="0"/>
                            </a:rPr>
                            <m:t>𝐼𝐷𝐹</m:t>
                          </m:r>
                        </m:e>
                        <m:sub>
                          <m:r>
                            <a:rPr lang="fr-FR" sz="1400" smtClean="0">
                              <a:solidFill>
                                <a:prstClr val="black"/>
                              </a:solidFill>
                              <a:latin typeface="Cambria Math" panose="02040503050406030204" pitchFamily="18" charset="0"/>
                            </a:rPr>
                            <m:t>1</m:t>
                          </m:r>
                        </m:sub>
                      </m:sSub>
                      <m:r>
                        <a:rPr lang="fr-FR" sz="1400">
                          <a:solidFill>
                            <a:prstClr val="black"/>
                          </a:solidFill>
                          <a:latin typeface="Cambria Math" panose="02040503050406030204" pitchFamily="18" charset="0"/>
                        </a:rPr>
                        <m:t>= 0.</m:t>
                      </m:r>
                      <m:r>
                        <a:rPr lang="fr-FR" sz="1400" smtClean="0">
                          <a:solidFill>
                            <a:prstClr val="black"/>
                          </a:solidFill>
                          <a:latin typeface="Cambria Math" panose="02040503050406030204" pitchFamily="18" charset="0"/>
                        </a:rPr>
                        <m:t>29</m:t>
                      </m:r>
                      <m:r>
                        <a:rPr lang="fr-FR" sz="1400">
                          <a:solidFill>
                            <a:prstClr val="black"/>
                          </a:solidFill>
                          <a:latin typeface="Cambria Math" panose="02040503050406030204" pitchFamily="18" charset="0"/>
                        </a:rPr>
                        <m:t>∗</m:t>
                      </m:r>
                      <m:r>
                        <a:rPr lang="fr-FR" sz="1400" smtClean="0">
                          <a:solidFill>
                            <a:prstClr val="black"/>
                          </a:solidFill>
                          <a:latin typeface="Cambria Math" panose="02040503050406030204" pitchFamily="18" charset="0"/>
                        </a:rPr>
                        <m:t>0</m:t>
                      </m:r>
                      <m:r>
                        <a:rPr lang="fr-FR" sz="1400">
                          <a:solidFill>
                            <a:prstClr val="black"/>
                          </a:solidFill>
                          <a:latin typeface="Cambria Math" panose="02040503050406030204" pitchFamily="18" charset="0"/>
                        </a:rPr>
                        <m:t>= 0</m:t>
                      </m:r>
                    </m:oMath>
                  </m:oMathPara>
                </a14:m>
                <a:endParaRPr lang="fr-FR" sz="1400" dirty="0">
                  <a:solidFill>
                    <a:prstClr val="black"/>
                  </a:solidFill>
                  <a:latin typeface="Calibri" panose="020F0502020204030204"/>
                </a:endParaRPr>
              </a:p>
            </p:txBody>
          </p:sp>
        </mc:Choice>
        <mc:Fallback>
          <p:sp>
            <p:nvSpPr>
              <p:cNvPr id="58" name="Rectangle 57"/>
              <p:cNvSpPr>
                <a:spLocks noRot="1" noChangeAspect="1" noMove="1" noResize="1" noEditPoints="1" noAdjustHandles="1" noChangeArrowheads="1" noChangeShapeType="1" noTextEdit="1"/>
              </p:cNvSpPr>
              <p:nvPr/>
            </p:nvSpPr>
            <p:spPr>
              <a:xfrm>
                <a:off x="7547767" y="5652745"/>
                <a:ext cx="3406001" cy="318549"/>
              </a:xfrm>
              <a:prstGeom prst="rect">
                <a:avLst/>
              </a:prstGeom>
              <a:blipFill>
                <a:blip r:embed="rId10"/>
                <a:stretch>
                  <a:fillRect/>
                </a:stretch>
              </a:blipFill>
            </p:spPr>
            <p:txBody>
              <a:bodyPr/>
              <a:lstStyle/>
              <a:p>
                <a:r>
                  <a:rPr lang="fr-FR">
                    <a:noFill/>
                  </a:rPr>
                  <a:t> </a:t>
                </a:r>
              </a:p>
            </p:txBody>
          </p:sp>
        </mc:Fallback>
      </mc:AlternateContent>
      <p:grpSp>
        <p:nvGrpSpPr>
          <p:cNvPr id="59" name="Shape 115"/>
          <p:cNvGrpSpPr/>
          <p:nvPr/>
        </p:nvGrpSpPr>
        <p:grpSpPr>
          <a:xfrm>
            <a:off x="10044584" y="3880413"/>
            <a:ext cx="1507958" cy="1047045"/>
            <a:chOff x="4785880" y="1404301"/>
            <a:chExt cx="893361" cy="474011"/>
          </a:xfrm>
        </p:grpSpPr>
        <p:sp>
          <p:nvSpPr>
            <p:cNvPr id="60" name="Shape 116"/>
            <p:cNvSpPr/>
            <p:nvPr/>
          </p:nvSpPr>
          <p:spPr>
            <a:xfrm>
              <a:off x="5130801" y="1584326"/>
              <a:ext cx="473826" cy="293986"/>
            </a:xfrm>
            <a:prstGeom prst="bracketPair">
              <a:avLst/>
            </a:prstGeom>
            <a:noFill/>
            <a:ln w="9525" cap="flat" cmpd="sng">
              <a:solidFill>
                <a:srgbClr val="003366"/>
              </a:solidFill>
              <a:prstDash val="solid"/>
              <a:miter/>
              <a:headEnd type="none" w="med" len="med"/>
              <a:tailEnd type="none" w="med" len="med"/>
            </a:ln>
          </p:spPr>
          <p:txBody>
            <a:bodyPr lIns="0" tIns="45700" rIns="0" bIns="45700" anchor="t" anchorCtr="0">
              <a:noAutofit/>
            </a:bodyPr>
            <a:lstStyle/>
            <a:p>
              <a:pPr>
                <a:buClr>
                  <a:srgbClr val="003366"/>
                </a:buClr>
                <a:buSzPct val="25000"/>
                <a:buFont typeface="Times New Roman"/>
                <a:buNone/>
              </a:pPr>
              <a:r>
                <a:rPr lang="fr" sz="1400" dirty="0">
                  <a:solidFill>
                    <a:srgbClr val="003366"/>
                  </a:solidFill>
                  <a:latin typeface="Times New Roman"/>
                  <a:ea typeface="Times New Roman"/>
                  <a:cs typeface="Times New Roman"/>
                  <a:sym typeface="Times New Roman"/>
                </a:rPr>
                <a:t>  </a:t>
              </a:r>
              <a:r>
                <a:rPr lang="fr" sz="1400" dirty="0" smtClean="0">
                  <a:solidFill>
                    <a:srgbClr val="003366"/>
                  </a:solidFill>
                  <a:latin typeface="Times New Roman"/>
                  <a:ea typeface="Times New Roman"/>
                  <a:cs typeface="Times New Roman"/>
                  <a:sym typeface="Times New Roman"/>
                </a:rPr>
                <a:t>  0   </a:t>
              </a:r>
              <a:r>
                <a:rPr lang="fr" sz="1400" dirty="0" smtClean="0">
                  <a:solidFill>
                    <a:srgbClr val="003366"/>
                  </a:solidFill>
                  <a:latin typeface="Times New Roman"/>
                  <a:ea typeface="Times New Roman"/>
                  <a:cs typeface="Times New Roman"/>
                  <a:sym typeface="Times New Roman"/>
                </a:rPr>
                <a:t>0.1</a:t>
              </a:r>
              <a:r>
                <a:rPr lang="fr" sz="1400" dirty="0">
                  <a:solidFill>
                    <a:srgbClr val="003366"/>
                  </a:solidFill>
                  <a:latin typeface="Times New Roman"/>
                  <a:ea typeface="Times New Roman"/>
                  <a:cs typeface="Times New Roman"/>
                  <a:sym typeface="Times New Roman"/>
                </a:rPr>
                <a:t> </a:t>
              </a:r>
              <a:endParaRPr lang="fr" sz="1400" baseline="-25000" dirty="0">
                <a:solidFill>
                  <a:srgbClr val="003366"/>
                </a:solidFill>
                <a:latin typeface="Times New Roman"/>
                <a:ea typeface="Times New Roman"/>
                <a:cs typeface="Times New Roman"/>
                <a:sym typeface="Times New Roman"/>
              </a:endParaRPr>
            </a:p>
            <a:p>
              <a:pPr>
                <a:buClr>
                  <a:srgbClr val="003366"/>
                </a:buClr>
                <a:buSzPct val="25000"/>
                <a:buFont typeface="Times New Roman"/>
                <a:buNone/>
              </a:pPr>
              <a:r>
                <a:rPr lang="fr" sz="1400" dirty="0">
                  <a:solidFill>
                    <a:srgbClr val="003366"/>
                  </a:solidFill>
                  <a:latin typeface="Times New Roman"/>
                  <a:ea typeface="Times New Roman"/>
                  <a:cs typeface="Times New Roman"/>
                  <a:sym typeface="Times New Roman"/>
                </a:rPr>
                <a:t>  </a:t>
              </a:r>
              <a:r>
                <a:rPr lang="fr" sz="1400" dirty="0" smtClean="0">
                  <a:solidFill>
                    <a:srgbClr val="003366"/>
                  </a:solidFill>
                  <a:latin typeface="Times New Roman"/>
                  <a:ea typeface="Times New Roman"/>
                  <a:cs typeface="Times New Roman"/>
                  <a:sym typeface="Times New Roman"/>
                </a:rPr>
                <a:t>  0    </a:t>
              </a:r>
              <a:r>
                <a:rPr lang="fr" sz="1400" dirty="0" smtClean="0">
                  <a:solidFill>
                    <a:srgbClr val="003366"/>
                  </a:solidFill>
                  <a:latin typeface="Times New Roman"/>
                  <a:ea typeface="Times New Roman"/>
                  <a:cs typeface="Times New Roman"/>
                  <a:sym typeface="Times New Roman"/>
                </a:rPr>
                <a:t>0</a:t>
              </a:r>
              <a:r>
                <a:rPr lang="fr" sz="1400" dirty="0">
                  <a:solidFill>
                    <a:srgbClr val="003366"/>
                  </a:solidFill>
                  <a:latin typeface="Times New Roman"/>
                  <a:ea typeface="Times New Roman"/>
                  <a:cs typeface="Times New Roman"/>
                  <a:sym typeface="Times New Roman"/>
                </a:rPr>
                <a:t>  </a:t>
              </a:r>
            </a:p>
          </p:txBody>
        </p:sp>
        <p:sp>
          <p:nvSpPr>
            <p:cNvPr id="61" name="Shape 117"/>
            <p:cNvSpPr txBox="1"/>
            <p:nvPr/>
          </p:nvSpPr>
          <p:spPr>
            <a:xfrm>
              <a:off x="4785880" y="1615993"/>
              <a:ext cx="392808" cy="257085"/>
            </a:xfrm>
            <a:prstGeom prst="rect">
              <a:avLst/>
            </a:prstGeom>
            <a:noFill/>
            <a:ln>
              <a:noFill/>
            </a:ln>
          </p:spPr>
          <p:txBody>
            <a:bodyPr lIns="0" tIns="45700" rIns="0" bIns="45700" anchor="t" anchorCtr="0">
              <a:noAutofit/>
            </a:bodyPr>
            <a:lstStyle/>
            <a:p>
              <a:pPr algn="ctr">
                <a:buClr>
                  <a:srgbClr val="003366"/>
                </a:buClr>
                <a:buSzPct val="25000"/>
                <a:buFont typeface="Times New Roman"/>
                <a:buNone/>
              </a:pPr>
              <a:r>
                <a:rPr lang="fr" sz="1400" dirty="0">
                  <a:solidFill>
                    <a:srgbClr val="003366"/>
                  </a:solidFill>
                  <a:latin typeface="Times New Roman"/>
                  <a:ea typeface="Times New Roman"/>
                  <a:cs typeface="Times New Roman"/>
                  <a:sym typeface="Times New Roman"/>
                </a:rPr>
                <a:t>d</a:t>
              </a:r>
              <a:r>
                <a:rPr lang="fr" sz="1400" baseline="-25000" dirty="0" smtClean="0">
                  <a:solidFill>
                    <a:srgbClr val="003366"/>
                  </a:solidFill>
                  <a:latin typeface="Times New Roman"/>
                  <a:ea typeface="Times New Roman"/>
                  <a:cs typeface="Times New Roman"/>
                  <a:sym typeface="Times New Roman"/>
                </a:rPr>
                <a:t>1 </a:t>
              </a:r>
              <a:endParaRPr lang="fr" sz="1400" baseline="-25000" dirty="0">
                <a:solidFill>
                  <a:srgbClr val="003366"/>
                </a:solidFill>
                <a:latin typeface="Times New Roman"/>
                <a:ea typeface="Times New Roman"/>
                <a:cs typeface="Times New Roman"/>
                <a:sym typeface="Times New Roman"/>
              </a:endParaRPr>
            </a:p>
            <a:p>
              <a:pPr algn="ctr">
                <a:buClr>
                  <a:srgbClr val="003366"/>
                </a:buClr>
                <a:buSzPct val="25000"/>
                <a:buFont typeface="Times New Roman"/>
                <a:buNone/>
              </a:pPr>
              <a:r>
                <a:rPr lang="fr" sz="1400" dirty="0">
                  <a:solidFill>
                    <a:srgbClr val="003366"/>
                  </a:solidFill>
                  <a:latin typeface="Times New Roman"/>
                  <a:ea typeface="Times New Roman"/>
                  <a:cs typeface="Times New Roman"/>
                  <a:sym typeface="Times New Roman"/>
                </a:rPr>
                <a:t>d</a:t>
              </a:r>
              <a:r>
                <a:rPr lang="fr" sz="1400" baseline="-25000" dirty="0" smtClean="0">
                  <a:solidFill>
                    <a:srgbClr val="003366"/>
                  </a:solidFill>
                  <a:latin typeface="Times New Roman"/>
                  <a:ea typeface="Times New Roman"/>
                  <a:cs typeface="Times New Roman"/>
                  <a:sym typeface="Times New Roman"/>
                </a:rPr>
                <a:t>2</a:t>
              </a:r>
              <a:endParaRPr lang="fr" sz="1400" baseline="-25000" dirty="0">
                <a:solidFill>
                  <a:srgbClr val="003366"/>
                </a:solidFill>
                <a:latin typeface="Times New Roman"/>
                <a:ea typeface="Times New Roman"/>
                <a:cs typeface="Times New Roman"/>
                <a:sym typeface="Times New Roman"/>
              </a:endParaRPr>
            </a:p>
            <a:p>
              <a:pPr algn="ctr">
                <a:buClr>
                  <a:srgbClr val="003366"/>
                </a:buClr>
                <a:buSzPct val="25000"/>
                <a:buFont typeface="Times New Roman"/>
                <a:buNone/>
              </a:pPr>
              <a:endParaRPr lang="fr" sz="1400" dirty="0">
                <a:solidFill>
                  <a:srgbClr val="003366"/>
                </a:solidFill>
                <a:latin typeface="Times New Roman"/>
                <a:ea typeface="Times New Roman"/>
                <a:cs typeface="Times New Roman"/>
                <a:sym typeface="Times New Roman"/>
              </a:endParaRPr>
            </a:p>
          </p:txBody>
        </p:sp>
        <p:sp>
          <p:nvSpPr>
            <p:cNvPr id="62" name="Shape 118"/>
            <p:cNvSpPr txBox="1"/>
            <p:nvPr/>
          </p:nvSpPr>
          <p:spPr>
            <a:xfrm>
              <a:off x="5141974" y="1404301"/>
              <a:ext cx="537267" cy="171398"/>
            </a:xfrm>
            <a:prstGeom prst="rect">
              <a:avLst/>
            </a:prstGeom>
            <a:noFill/>
            <a:ln>
              <a:noFill/>
            </a:ln>
          </p:spPr>
          <p:txBody>
            <a:bodyPr lIns="0" tIns="45700" rIns="0" bIns="45700" anchor="t" anchorCtr="0">
              <a:noAutofit/>
            </a:bodyPr>
            <a:lstStyle/>
            <a:p>
              <a:pPr>
                <a:buClr>
                  <a:srgbClr val="003366"/>
                </a:buClr>
                <a:buSzPct val="25000"/>
                <a:buFont typeface="Times New Roman"/>
                <a:buNone/>
              </a:pPr>
              <a:r>
                <a:rPr lang="fr" sz="1400" dirty="0" smtClean="0">
                  <a:solidFill>
                    <a:srgbClr val="003366"/>
                  </a:solidFill>
                  <a:latin typeface="Times New Roman"/>
                  <a:ea typeface="Times New Roman"/>
                  <a:cs typeface="Times New Roman"/>
                  <a:sym typeface="Times New Roman"/>
                </a:rPr>
                <a:t>des</a:t>
              </a:r>
              <a:r>
                <a:rPr lang="fr" sz="1400" baseline="-25000" dirty="0" smtClean="0">
                  <a:solidFill>
                    <a:srgbClr val="003366"/>
                  </a:solidFill>
                  <a:latin typeface="Times New Roman"/>
                  <a:ea typeface="Times New Roman"/>
                  <a:cs typeface="Times New Roman"/>
                  <a:sym typeface="Times New Roman"/>
                </a:rPr>
                <a:t>      </a:t>
              </a:r>
              <a:r>
                <a:rPr lang="fr" sz="1400" dirty="0" smtClean="0">
                  <a:solidFill>
                    <a:srgbClr val="003366"/>
                  </a:solidFill>
                  <a:latin typeface="Times New Roman"/>
                  <a:ea typeface="Times New Roman"/>
                  <a:cs typeface="Times New Roman"/>
                  <a:sym typeface="Times New Roman"/>
                </a:rPr>
                <a:t>maths</a:t>
              </a:r>
              <a:r>
                <a:rPr lang="fr" sz="1400" baseline="-25000" dirty="0" smtClean="0">
                  <a:solidFill>
                    <a:srgbClr val="003366"/>
                  </a:solidFill>
                  <a:latin typeface="Times New Roman"/>
                  <a:ea typeface="Times New Roman"/>
                  <a:cs typeface="Times New Roman"/>
                  <a:sym typeface="Times New Roman"/>
                </a:rPr>
                <a:t>    </a:t>
              </a:r>
              <a:endParaRPr lang="fr" sz="1400" baseline="-25000" dirty="0">
                <a:solidFill>
                  <a:srgbClr val="003366"/>
                </a:solidFill>
                <a:latin typeface="Times New Roman"/>
                <a:ea typeface="Times New Roman"/>
                <a:cs typeface="Times New Roman"/>
                <a:sym typeface="Times New Roman"/>
              </a:endParaRPr>
            </a:p>
          </p:txBody>
        </p:sp>
      </p:grpSp>
      <p:sp>
        <p:nvSpPr>
          <p:cNvPr id="63" name="Rectangle 62"/>
          <p:cNvSpPr/>
          <p:nvPr/>
        </p:nvSpPr>
        <p:spPr bwMode="auto">
          <a:xfrm>
            <a:off x="10306997" y="6600005"/>
            <a:ext cx="72008" cy="61868"/>
          </a:xfrm>
          <a:prstGeom prst="rect">
            <a:avLst/>
          </a:prstGeom>
          <a:solidFill>
            <a:srgbClr val="FFFFFF">
              <a:alpha val="60000"/>
            </a:srgbClr>
          </a:solidFill>
          <a:ln w="19050">
            <a:noFill/>
          </a:ln>
          <a:effectLst/>
          <a:extLst/>
        </p:spPr>
        <p:txBody>
          <a:bodyPr vert="horz" wrap="square" lIns="126000" tIns="126000" rIns="126000" bIns="126000" numCol="1" rtlCol="0" anchor="b" anchorCtr="0" compatLnSpc="1">
            <a:prstTxWarp prst="textNoShape">
              <a:avLst/>
            </a:prstTxWarp>
          </a:bodyPr>
          <a:lstStyle/>
          <a:p>
            <a:pPr fontAlgn="base">
              <a:lnSpc>
                <a:spcPct val="105000"/>
              </a:lnSpc>
              <a:spcBef>
                <a:spcPct val="0"/>
              </a:spcBef>
              <a:spcAft>
                <a:spcPct val="0"/>
              </a:spcAft>
            </a:pPr>
            <a:endParaRPr lang="fr-FR" sz="1600" dirty="0" smtClean="0">
              <a:solidFill>
                <a:prstClr val="black"/>
              </a:solidFill>
              <a:latin typeface="Calibri" panose="020F0502020204030204"/>
              <a:cs typeface="Arial" charset="0"/>
            </a:endParaRPr>
          </a:p>
        </p:txBody>
      </p:sp>
      <mc:AlternateContent xmlns:mc="http://schemas.openxmlformats.org/markup-compatibility/2006">
        <mc:Choice xmlns:a14="http://schemas.microsoft.com/office/drawing/2010/main" Requires="a14">
          <p:sp>
            <p:nvSpPr>
              <p:cNvPr id="64" name="Rectangle 63"/>
              <p:cNvSpPr/>
              <p:nvPr/>
            </p:nvSpPr>
            <p:spPr>
              <a:xfrm>
                <a:off x="7495307" y="3882143"/>
                <a:ext cx="2257221" cy="385618"/>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fr-FR" sz="1400" i="1" smtClean="0">
                              <a:solidFill>
                                <a:schemeClr val="tx1"/>
                              </a:solidFill>
                              <a:latin typeface="Cambria Math" panose="02040503050406030204" pitchFamily="18" charset="0"/>
                            </a:rPr>
                          </m:ctrlPr>
                        </m:sSubPr>
                        <m:e>
                          <m:r>
                            <a:rPr lang="fr-FR" sz="1400" i="1">
                              <a:solidFill>
                                <a:schemeClr val="tx1"/>
                              </a:solidFill>
                              <a:latin typeface="Cambria Math" panose="02040503050406030204" pitchFamily="18" charset="0"/>
                            </a:rPr>
                            <m:t>𝑇𝐹</m:t>
                          </m:r>
                        </m:e>
                        <m:sub>
                          <m:r>
                            <a:rPr lang="fr-FR" sz="1400" b="0" i="0" smtClean="0">
                              <a:solidFill>
                                <a:schemeClr val="tx1"/>
                              </a:solidFill>
                              <a:latin typeface="Cambria Math" panose="02040503050406030204" pitchFamily="18" charset="0"/>
                            </a:rPr>
                            <m:t>12</m:t>
                          </m:r>
                        </m:sub>
                      </m:sSub>
                      <m:r>
                        <a:rPr lang="fr-FR" sz="1400" i="0">
                          <a:solidFill>
                            <a:schemeClr val="tx1"/>
                          </a:solidFill>
                          <a:latin typeface="Cambria Math" panose="02040503050406030204" pitchFamily="18" charset="0"/>
                        </a:rPr>
                        <m:t>=</m:t>
                      </m:r>
                      <m:f>
                        <m:fPr>
                          <m:type m:val="skw"/>
                          <m:ctrlPr>
                            <a:rPr lang="fr-FR" sz="1400" i="1">
                              <a:solidFill>
                                <a:schemeClr val="tx1"/>
                              </a:solidFill>
                              <a:latin typeface="Cambria Math" panose="02040503050406030204" pitchFamily="18" charset="0"/>
                            </a:rPr>
                          </m:ctrlPr>
                        </m:fPr>
                        <m:num>
                          <m:r>
                            <a:rPr lang="fr-FR" sz="1400" b="0" i="0" smtClean="0">
                              <a:solidFill>
                                <a:schemeClr val="tx1"/>
                              </a:solidFill>
                              <a:latin typeface="Cambria Math" panose="02040503050406030204" pitchFamily="18" charset="0"/>
                            </a:rPr>
                            <m:t>1</m:t>
                          </m:r>
                        </m:num>
                        <m:den>
                          <m:r>
                            <a:rPr lang="fr-FR" sz="1400" b="0" i="0" smtClean="0">
                              <a:solidFill>
                                <a:schemeClr val="tx1"/>
                              </a:solidFill>
                              <a:latin typeface="Cambria Math" panose="02040503050406030204" pitchFamily="18" charset="0"/>
                            </a:rPr>
                            <m:t>7</m:t>
                          </m:r>
                        </m:den>
                      </m:f>
                      <m:r>
                        <a:rPr lang="fr-FR" sz="1400" i="0">
                          <a:solidFill>
                            <a:schemeClr val="tx1"/>
                          </a:solidFill>
                          <a:latin typeface="Cambria Math" panose="02040503050406030204" pitchFamily="18" charset="0"/>
                        </a:rPr>
                        <m:t>=0.</m:t>
                      </m:r>
                      <m:r>
                        <a:rPr lang="fr-FR" sz="1400" b="0" i="0" smtClean="0">
                          <a:solidFill>
                            <a:schemeClr val="tx1"/>
                          </a:solidFill>
                          <a:latin typeface="Cambria Math" panose="02040503050406030204" pitchFamily="18" charset="0"/>
                        </a:rPr>
                        <m:t>14</m:t>
                      </m:r>
                    </m:oMath>
                  </m:oMathPara>
                </a14:m>
                <a:endParaRPr lang="fr-FR" sz="1400" dirty="0">
                  <a:solidFill>
                    <a:schemeClr val="tx1"/>
                  </a:solidFill>
                </a:endParaRPr>
              </a:p>
            </p:txBody>
          </p:sp>
        </mc:Choice>
        <mc:Fallback>
          <p:sp>
            <p:nvSpPr>
              <p:cNvPr id="64" name="Rectangle 63"/>
              <p:cNvSpPr>
                <a:spLocks noRot="1" noChangeAspect="1" noMove="1" noResize="1" noEditPoints="1" noAdjustHandles="1" noChangeArrowheads="1" noChangeShapeType="1" noTextEdit="1"/>
              </p:cNvSpPr>
              <p:nvPr/>
            </p:nvSpPr>
            <p:spPr>
              <a:xfrm>
                <a:off x="7495307" y="3882143"/>
                <a:ext cx="2257221" cy="385618"/>
              </a:xfrm>
              <a:prstGeom prst="rect">
                <a:avLst/>
              </a:prstGeom>
              <a:blipFill>
                <a:blip r:embed="rId11"/>
                <a:stretch>
                  <a:fillRect t="-104762" b="-163492"/>
                </a:stretch>
              </a:blipFill>
            </p:spPr>
            <p:txBody>
              <a:bodyPr/>
              <a:lstStyle/>
              <a:p>
                <a:r>
                  <a:rPr lang="fr-FR">
                    <a:noFill/>
                  </a:rPr>
                  <a:t> </a:t>
                </a:r>
              </a:p>
            </p:txBody>
          </p:sp>
        </mc:Fallback>
      </mc:AlternateContent>
    </p:spTree>
    <p:extLst>
      <p:ext uri="{BB962C8B-B14F-4D97-AF65-F5344CB8AC3E}">
        <p14:creationId xmlns:p14="http://schemas.microsoft.com/office/powerpoint/2010/main" val="2586651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46"/>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58"/>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6" presetClass="emph" presetSubtype="0" fill="hold" grpId="1" nodeType="clickEffect">
                                  <p:stCondLst>
                                    <p:cond delay="0"/>
                                  </p:stCondLst>
                                  <p:childTnLst>
                                    <p:animScale>
                                      <p:cBhvr>
                                        <p:cTn id="48" dur="2000" fill="hold"/>
                                        <p:tgtEl>
                                          <p:spTgt spid="45"/>
                                        </p:tgtEl>
                                      </p:cBhvr>
                                      <p:by x="50000" y="50000"/>
                                    </p:animScale>
                                  </p:childTnLst>
                                </p:cTn>
                              </p:par>
                              <p:par>
                                <p:cTn id="49" presetID="42" presetClass="path" presetSubtype="0" accel="50000" decel="50000" fill="hold" grpId="2" nodeType="withEffect">
                                  <p:stCondLst>
                                    <p:cond delay="0"/>
                                  </p:stCondLst>
                                  <p:childTnLst>
                                    <p:animMotion origin="layout" path="M 4.375E-6 -4.81481E-6 L -0.00599 -0.14166 " pathEditMode="relative" rAng="0" ptsTypes="AA">
                                      <p:cBhvr>
                                        <p:cTn id="50" dur="2000" fill="hold"/>
                                        <p:tgtEl>
                                          <p:spTgt spid="45"/>
                                        </p:tgtEl>
                                        <p:attrNameLst>
                                          <p:attrName>ppt_x</p:attrName>
                                          <p:attrName>ppt_y</p:attrName>
                                        </p:attrNameLst>
                                      </p:cBhvr>
                                      <p:rCtr x="-299" y="-7083"/>
                                    </p:animMotion>
                                  </p:childTnLst>
                                </p:cTn>
                              </p:par>
                              <p:par>
                                <p:cTn id="51" presetID="6" presetClass="emph" presetSubtype="0" fill="hold" grpId="1" nodeType="withEffect">
                                  <p:stCondLst>
                                    <p:cond delay="0"/>
                                  </p:stCondLst>
                                  <p:childTnLst>
                                    <p:animScale>
                                      <p:cBhvr>
                                        <p:cTn id="52" dur="2000" fill="hold"/>
                                        <p:tgtEl>
                                          <p:spTgt spid="46"/>
                                        </p:tgtEl>
                                      </p:cBhvr>
                                      <p:by x="50000" y="50000"/>
                                    </p:animScale>
                                  </p:childTnLst>
                                </p:cTn>
                              </p:par>
                              <p:par>
                                <p:cTn id="53" presetID="42" presetClass="path" presetSubtype="0" accel="50000" decel="50000" fill="hold" grpId="2" nodeType="withEffect">
                                  <p:stCondLst>
                                    <p:cond delay="0"/>
                                  </p:stCondLst>
                                  <p:childTnLst>
                                    <p:animMotion origin="layout" path="M -2.5E-6 -0.00046 L -0.0056 -0.28287 " pathEditMode="relative" rAng="0" ptsTypes="AA">
                                      <p:cBhvr>
                                        <p:cTn id="54" dur="2000" fill="hold"/>
                                        <p:tgtEl>
                                          <p:spTgt spid="46"/>
                                        </p:tgtEl>
                                        <p:attrNameLst>
                                          <p:attrName>ppt_x</p:attrName>
                                          <p:attrName>ppt_y</p:attrName>
                                        </p:attrNameLst>
                                      </p:cBhvr>
                                      <p:rCtr x="-286" y="-14120"/>
                                    </p:animMotion>
                                  </p:childTnLst>
                                </p:cTn>
                              </p:par>
                              <p:par>
                                <p:cTn id="55" presetID="6" presetClass="emph" presetSubtype="0" fill="hold" grpId="1" nodeType="withEffect">
                                  <p:stCondLst>
                                    <p:cond delay="0"/>
                                  </p:stCondLst>
                                  <p:childTnLst>
                                    <p:animScale>
                                      <p:cBhvr>
                                        <p:cTn id="56" dur="2000" fill="hold"/>
                                        <p:tgtEl>
                                          <p:spTgt spid="58"/>
                                        </p:tgtEl>
                                      </p:cBhvr>
                                      <p:by x="50000" y="50000"/>
                                    </p:animScale>
                                  </p:childTnLst>
                                </p:cTn>
                              </p:par>
                              <p:par>
                                <p:cTn id="57" presetID="42" presetClass="path" presetSubtype="0" accel="50000" decel="50000" fill="hold" grpId="2" nodeType="withEffect">
                                  <p:stCondLst>
                                    <p:cond delay="0"/>
                                  </p:stCondLst>
                                  <p:childTnLst>
                                    <p:animMotion origin="layout" path="M -3.95833E-6 -3.7037E-6 L -0.04921 -0.35393 " pathEditMode="relative" rAng="0" ptsTypes="AA">
                                      <p:cBhvr>
                                        <p:cTn id="58" dur="2000" fill="hold"/>
                                        <p:tgtEl>
                                          <p:spTgt spid="58"/>
                                        </p:tgtEl>
                                        <p:attrNameLst>
                                          <p:attrName>ppt_x</p:attrName>
                                          <p:attrName>ppt_y</p:attrName>
                                        </p:attrNameLst>
                                      </p:cBhvr>
                                      <p:rCtr x="-2461" y="-17708"/>
                                    </p:animMotion>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64"/>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57"/>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47"/>
                                        </p:tgtEl>
                                        <p:attrNameLst>
                                          <p:attrName>style.visibility</p:attrName>
                                        </p:attrNameLst>
                                      </p:cBhvr>
                                      <p:to>
                                        <p:strVal val="visible"/>
                                      </p:to>
                                    </p:set>
                                  </p:childTnLst>
                                </p:cTn>
                              </p:par>
                              <p:par>
                                <p:cTn id="71" presetID="6" presetClass="emph" presetSubtype="0" fill="hold" grpId="1" nodeType="withEffect">
                                  <p:stCondLst>
                                    <p:cond delay="0"/>
                                  </p:stCondLst>
                                  <p:childTnLst>
                                    <p:animScale>
                                      <p:cBhvr>
                                        <p:cTn id="72" dur="2000" fill="hold"/>
                                        <p:tgtEl>
                                          <p:spTgt spid="64"/>
                                        </p:tgtEl>
                                      </p:cBhvr>
                                      <p:by x="50000" y="50000"/>
                                    </p:animScale>
                                  </p:childTnLst>
                                </p:cTn>
                              </p:par>
                              <p:par>
                                <p:cTn id="73" presetID="6" presetClass="emph" presetSubtype="0" fill="hold" grpId="1" nodeType="withEffect">
                                  <p:stCondLst>
                                    <p:cond delay="0"/>
                                  </p:stCondLst>
                                  <p:childTnLst>
                                    <p:animScale>
                                      <p:cBhvr>
                                        <p:cTn id="74" dur="2000" fill="hold"/>
                                        <p:tgtEl>
                                          <p:spTgt spid="57"/>
                                        </p:tgtEl>
                                      </p:cBhvr>
                                      <p:by x="50000" y="50000"/>
                                    </p:animScale>
                                  </p:childTnLst>
                                </p:cTn>
                              </p:par>
                              <p:par>
                                <p:cTn id="75" presetID="42" presetClass="path" presetSubtype="0" accel="50000" decel="50000" fill="hold" grpId="2" nodeType="withEffect">
                                  <p:stCondLst>
                                    <p:cond delay="0"/>
                                  </p:stCondLst>
                                  <p:childTnLst>
                                    <p:animMotion origin="layout" path="M 4.375E-6 4.44444E-6 L -0.03047 -0.09329 " pathEditMode="relative" rAng="0" ptsTypes="AA">
                                      <p:cBhvr>
                                        <p:cTn id="76" dur="2000" fill="hold"/>
                                        <p:tgtEl>
                                          <p:spTgt spid="57"/>
                                        </p:tgtEl>
                                        <p:attrNameLst>
                                          <p:attrName>ppt_x</p:attrName>
                                          <p:attrName>ppt_y</p:attrName>
                                        </p:attrNameLst>
                                      </p:cBhvr>
                                      <p:rCtr x="-1523" y="-4676"/>
                                    </p:animMotion>
                                  </p:childTnLst>
                                </p:cTn>
                              </p:par>
                              <p:par>
                                <p:cTn id="77" presetID="6" presetClass="emph" presetSubtype="0" fill="hold" grpId="1" nodeType="withEffect">
                                  <p:stCondLst>
                                    <p:cond delay="0"/>
                                  </p:stCondLst>
                                  <p:childTnLst>
                                    <p:animScale>
                                      <p:cBhvr>
                                        <p:cTn id="78" dur="2000" fill="hold"/>
                                        <p:tgtEl>
                                          <p:spTgt spid="47"/>
                                        </p:tgtEl>
                                      </p:cBhvr>
                                      <p:by x="50000" y="50000"/>
                                    </p:animScale>
                                  </p:childTnLst>
                                </p:cTn>
                              </p:par>
                              <p:par>
                                <p:cTn id="79" presetID="42" presetClass="path" presetSubtype="0" accel="50000" decel="50000" fill="hold" grpId="2" nodeType="withEffect">
                                  <p:stCondLst>
                                    <p:cond delay="0"/>
                                  </p:stCondLst>
                                  <p:childTnLst>
                                    <p:animMotion origin="layout" path="M -3.95833E-6 -2.59259E-6 L -0.04466 -0.12384 " pathEditMode="relative" rAng="0" ptsTypes="AA">
                                      <p:cBhvr>
                                        <p:cTn id="80" dur="2000" fill="hold"/>
                                        <p:tgtEl>
                                          <p:spTgt spid="47"/>
                                        </p:tgtEl>
                                        <p:attrNameLst>
                                          <p:attrName>ppt_x</p:attrName>
                                          <p:attrName>ppt_y</p:attrName>
                                        </p:attrNameLst>
                                      </p:cBhvr>
                                      <p:rCtr x="-2669" y="-5995"/>
                                    </p:animMotion>
                                  </p:childTnLst>
                                </p:cTn>
                              </p:par>
                            </p:childTnLst>
                          </p:cTn>
                        </p:par>
                      </p:childTnLst>
                    </p:cTn>
                  </p:par>
                  <p:par>
                    <p:cTn id="81" fill="hold">
                      <p:stCondLst>
                        <p:cond delay="indefinite"/>
                      </p:stCondLst>
                      <p:childTnLst>
                        <p:par>
                          <p:cTn id="82" fill="hold">
                            <p:stCondLst>
                              <p:cond delay="0"/>
                            </p:stCondLst>
                            <p:childTnLst>
                              <p:par>
                                <p:cTn id="83" presetID="6" presetClass="emph" presetSubtype="0" fill="hold" nodeType="clickEffect">
                                  <p:stCondLst>
                                    <p:cond delay="0"/>
                                  </p:stCondLst>
                                  <p:childTnLst>
                                    <p:animScale>
                                      <p:cBhvr>
                                        <p:cTn id="84" dur="2000" fill="hold"/>
                                        <p:tgtEl>
                                          <p:spTgt spid="52"/>
                                        </p:tgtEl>
                                      </p:cBhvr>
                                      <p:by x="150000" y="150000"/>
                                    </p:animScale>
                                  </p:childTnLst>
                                </p:cTn>
                              </p:par>
                              <p:par>
                                <p:cTn id="85" presetID="42" presetClass="path" presetSubtype="0" accel="50000" decel="50000" fill="hold" nodeType="withEffect">
                                  <p:stCondLst>
                                    <p:cond delay="0"/>
                                  </p:stCondLst>
                                  <p:childTnLst>
                                    <p:animMotion origin="layout" path="M -2.29167E-6 -4.07407E-6 L 0.00547 0.22709 " pathEditMode="relative" rAng="0" ptsTypes="AA">
                                      <p:cBhvr>
                                        <p:cTn id="86" dur="2000" fill="hold"/>
                                        <p:tgtEl>
                                          <p:spTgt spid="52"/>
                                        </p:tgtEl>
                                        <p:attrNameLst>
                                          <p:attrName>ppt_x</p:attrName>
                                          <p:attrName>ppt_y</p:attrName>
                                        </p:attrNameLst>
                                      </p:cBhvr>
                                      <p:rCtr x="273" y="11343"/>
                                    </p:animMotion>
                                  </p:childTnLst>
                                </p:cTn>
                              </p:par>
                              <p:par>
                                <p:cTn id="87" presetID="10" presetClass="entr" presetSubtype="0" fill="hold" nodeType="withEffect">
                                  <p:stCondLst>
                                    <p:cond delay="1000"/>
                                  </p:stCondLst>
                                  <p:childTnLst>
                                    <p:set>
                                      <p:cBhvr>
                                        <p:cTn id="88" dur="1" fill="hold">
                                          <p:stCondLst>
                                            <p:cond delay="0"/>
                                          </p:stCondLst>
                                        </p:cTn>
                                        <p:tgtEl>
                                          <p:spTgt spid="59"/>
                                        </p:tgtEl>
                                        <p:attrNameLst>
                                          <p:attrName>style.visibility</p:attrName>
                                        </p:attrNameLst>
                                      </p:cBhvr>
                                      <p:to>
                                        <p:strVal val="visible"/>
                                      </p:to>
                                    </p:set>
                                    <p:animEffect transition="in" filter="fade">
                                      <p:cBhvr>
                                        <p:cTn id="89" dur="500"/>
                                        <p:tgtEl>
                                          <p:spTgt spid="59"/>
                                        </p:tgtEl>
                                      </p:cBhvr>
                                    </p:animEffect>
                                  </p:childTnLst>
                                </p:cTn>
                              </p:par>
                              <p:par>
                                <p:cTn id="90" presetID="10" presetClass="exit" presetSubtype="0" fill="hold" nodeType="withEffect">
                                  <p:stCondLst>
                                    <p:cond delay="1500"/>
                                  </p:stCondLst>
                                  <p:childTnLst>
                                    <p:animEffect transition="out" filter="fade">
                                      <p:cBhvr>
                                        <p:cTn id="91" dur="500"/>
                                        <p:tgtEl>
                                          <p:spTgt spid="52"/>
                                        </p:tgtEl>
                                      </p:cBhvr>
                                    </p:animEffect>
                                    <p:set>
                                      <p:cBhvr>
                                        <p:cTn id="92" dur="1" fill="hold">
                                          <p:stCondLst>
                                            <p:cond delay="499"/>
                                          </p:stCondLst>
                                        </p:cTn>
                                        <p:tgtEl>
                                          <p:spTgt spid="5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39" grpId="0"/>
      <p:bldP spid="40" grpId="0"/>
      <p:bldP spid="41" grpId="0"/>
      <p:bldP spid="42" grpId="0"/>
      <p:bldP spid="43" grpId="0"/>
      <p:bldP spid="44" grpId="0"/>
      <p:bldP spid="45" grpId="0"/>
      <p:bldP spid="45" grpId="1"/>
      <p:bldP spid="45" grpId="2"/>
      <p:bldP spid="46" grpId="0"/>
      <p:bldP spid="46" grpId="1"/>
      <p:bldP spid="46" grpId="2"/>
      <p:bldP spid="47" grpId="0"/>
      <p:bldP spid="47" grpId="1"/>
      <p:bldP spid="47" grpId="2"/>
      <p:bldP spid="57" grpId="0"/>
      <p:bldP spid="57" grpId="1"/>
      <p:bldP spid="57" grpId="2"/>
      <p:bldP spid="58" grpId="0"/>
      <p:bldP spid="58" grpId="1"/>
      <p:bldP spid="58" grpId="2"/>
      <p:bldP spid="64" grpId="0"/>
      <p:bldP spid="64" grpId="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fld id="{64EFF315-FA4E-4084-ACCF-A94C350B883E}" type="slidenum">
              <a:rPr lang="en-US" smtClean="0"/>
              <a:pPr/>
              <a:t>22</a:t>
            </a:fld>
            <a:endParaRPr lang="en-US" dirty="0"/>
          </a:p>
        </p:txBody>
      </p:sp>
      <p:sp>
        <p:nvSpPr>
          <p:cNvPr id="5" name="Text Placeholder 4"/>
          <p:cNvSpPr>
            <a:spLocks noGrp="1"/>
          </p:cNvSpPr>
          <p:nvPr>
            <p:ph type="body" sz="quarter" idx="14"/>
          </p:nvPr>
        </p:nvSpPr>
        <p:spPr/>
        <p:txBody>
          <a:bodyPr/>
          <a:lstStyle/>
          <a:p>
            <a:r>
              <a:rPr lang="fr-FR" dirty="0"/>
              <a:t>Text mining</a:t>
            </a:r>
            <a:endParaRPr lang="en-GB" dirty="0"/>
          </a:p>
          <a:p>
            <a:endParaRPr lang="en-GB" dirty="0"/>
          </a:p>
          <a:p>
            <a:endParaRPr lang="en-GB" dirty="0"/>
          </a:p>
        </p:txBody>
      </p:sp>
      <p:sp>
        <p:nvSpPr>
          <p:cNvPr id="6" name="Footer Placeholder 5"/>
          <p:cNvSpPr>
            <a:spLocks noGrp="1"/>
          </p:cNvSpPr>
          <p:nvPr>
            <p:ph type="ftr" sz="quarter" idx="3"/>
          </p:nvPr>
        </p:nvSpPr>
        <p:spPr/>
        <p:txBody>
          <a:bodyPr/>
          <a:lstStyle/>
          <a:p>
            <a:r>
              <a:rPr lang="en-US" dirty="0" smtClean="0"/>
              <a:t>INSA Text mining </a:t>
            </a:r>
            <a:r>
              <a:rPr lang="en-US" dirty="0"/>
              <a:t>|  </a:t>
            </a:r>
            <a:r>
              <a:rPr lang="en-US" dirty="0" smtClean="0"/>
              <a:t>© </a:t>
            </a:r>
            <a:r>
              <a:rPr lang="en-US" dirty="0" err="1" smtClean="0"/>
              <a:t>Expleo</a:t>
            </a:r>
            <a:r>
              <a:rPr lang="en-US" dirty="0" smtClean="0"/>
              <a:t>  |  Internal  |  Version 1.0  </a:t>
            </a:r>
            <a:endParaRPr lang="en-US" dirty="0"/>
          </a:p>
        </p:txBody>
      </p:sp>
      <p:sp>
        <p:nvSpPr>
          <p:cNvPr id="20" name="Title 1"/>
          <p:cNvSpPr txBox="1">
            <a:spLocks/>
          </p:cNvSpPr>
          <p:nvPr/>
        </p:nvSpPr>
        <p:spPr>
          <a:xfrm>
            <a:off x="989013" y="793917"/>
            <a:ext cx="10922400" cy="577683"/>
          </a:xfrm>
          <a:prstGeom prst="rect">
            <a:avLst/>
          </a:prstGeom>
        </p:spPr>
        <p:txBody>
          <a:bodyPr vert="horz" lIns="0" tIns="0" rIns="0" bIns="0" rtlCol="0" anchor="t">
            <a:noAutofit/>
          </a:bodyPr>
          <a:lstStyle>
            <a:lvl1pPr algn="l" defTabSz="914400" rtl="0" eaLnBrk="1" latinLnBrk="0" hangingPunct="1">
              <a:lnSpc>
                <a:spcPct val="100000"/>
              </a:lnSpc>
              <a:spcBef>
                <a:spcPct val="0"/>
              </a:spcBef>
              <a:buNone/>
              <a:defRPr sz="3400" b="1" kern="1200" baseline="0">
                <a:solidFill>
                  <a:schemeClr val="accent1"/>
                </a:solidFill>
                <a:latin typeface="+mj-lt"/>
                <a:ea typeface="+mj-ea"/>
                <a:cs typeface="+mj-cs"/>
              </a:defRPr>
            </a:lvl1pPr>
          </a:lstStyle>
          <a:p>
            <a:r>
              <a:rPr lang="en-GB" dirty="0" smtClean="0"/>
              <a:t>Tools for dimensionality reduction</a:t>
            </a:r>
            <a:endParaRPr lang="en-GB" dirty="0"/>
          </a:p>
        </p:txBody>
      </p:sp>
      <p:sp>
        <p:nvSpPr>
          <p:cNvPr id="45" name="Rectangle 44"/>
          <p:cNvSpPr/>
          <p:nvPr/>
        </p:nvSpPr>
        <p:spPr>
          <a:xfrm>
            <a:off x="576008" y="1716910"/>
            <a:ext cx="1667130" cy="1454790"/>
          </a:xfrm>
          <a:prstGeom prst="rect">
            <a:avLst/>
          </a:prstGeom>
          <a:solidFill>
            <a:srgbClr val="EEEEEE"/>
          </a:solidFill>
          <a:ln w="12700" cap="flat" cmpd="sng" algn="ctr">
            <a:noFill/>
            <a:prstDash val="solid"/>
            <a:miter lim="800000"/>
          </a:ln>
          <a:effectLst/>
        </p:spPr>
        <p:txBody>
          <a:bodyPr rtlCol="0" anchor="ctr"/>
          <a:lstStyle/>
          <a:p>
            <a:pPr marL="230400" marR="0" lvl="1" indent="-228600" defTabSz="685800" eaLnBrk="0" fontAlgn="auto" latinLnBrk="0" hangingPunct="0">
              <a:lnSpc>
                <a:spcPct val="100000"/>
              </a:lnSpc>
              <a:spcBef>
                <a:spcPts val="0"/>
              </a:spcBef>
              <a:spcAft>
                <a:spcPts val="200"/>
              </a:spcAft>
              <a:buClr>
                <a:srgbClr val="009AC7"/>
              </a:buClr>
              <a:buSzPct val="80000"/>
              <a:buFont typeface="Wingdings" charset="2"/>
              <a:buChar char="§"/>
              <a:tabLst/>
              <a:defRPr/>
            </a:pPr>
            <a:r>
              <a:rPr kumimoji="0" lang="en-US" sz="1400" b="1" i="0" u="none" strike="noStrike" kern="0" cap="none" spc="0" normalizeH="0" baseline="0" noProof="0" dirty="0">
                <a:ln>
                  <a:noFill/>
                </a:ln>
                <a:solidFill>
                  <a:srgbClr val="505150"/>
                </a:solidFill>
                <a:effectLst/>
                <a:uLnTx/>
                <a:uFillTx/>
                <a:latin typeface="Lato Light"/>
                <a:ea typeface="ＭＳ Ｐゴシック" charset="-128"/>
                <a:cs typeface="Arial"/>
              </a:rPr>
              <a:t>Feature Selection</a:t>
            </a:r>
          </a:p>
        </p:txBody>
      </p:sp>
      <p:sp>
        <p:nvSpPr>
          <p:cNvPr id="46" name="Rectangle 45"/>
          <p:cNvSpPr/>
          <p:nvPr/>
        </p:nvSpPr>
        <p:spPr>
          <a:xfrm>
            <a:off x="580571" y="4168263"/>
            <a:ext cx="1667130" cy="1454790"/>
          </a:xfrm>
          <a:prstGeom prst="rect">
            <a:avLst/>
          </a:prstGeom>
          <a:solidFill>
            <a:srgbClr val="EEEEEE"/>
          </a:solidFill>
          <a:ln w="12700" cap="flat" cmpd="sng" algn="ctr">
            <a:noFill/>
            <a:prstDash val="solid"/>
            <a:miter lim="800000"/>
          </a:ln>
          <a:effectLst/>
        </p:spPr>
        <p:txBody>
          <a:bodyPr rtlCol="0" anchor="ctr"/>
          <a:lstStyle/>
          <a:p>
            <a:pPr marL="230400" marR="0" lvl="1" indent="-228600" defTabSz="685800" eaLnBrk="0" fontAlgn="auto" latinLnBrk="0" hangingPunct="0">
              <a:lnSpc>
                <a:spcPct val="100000"/>
              </a:lnSpc>
              <a:spcBef>
                <a:spcPts val="0"/>
              </a:spcBef>
              <a:spcAft>
                <a:spcPts val="200"/>
              </a:spcAft>
              <a:buClr>
                <a:srgbClr val="009AC7"/>
              </a:buClr>
              <a:buSzPct val="80000"/>
              <a:buFont typeface="Wingdings" charset="2"/>
              <a:buChar char="§"/>
              <a:tabLst/>
              <a:defRPr/>
            </a:pPr>
            <a:r>
              <a:rPr kumimoji="0" lang="en-US" sz="1400" b="1" i="0" u="none" strike="noStrike" kern="0" cap="none" spc="0" normalizeH="0" baseline="0" noProof="0" dirty="0">
                <a:ln>
                  <a:noFill/>
                </a:ln>
                <a:solidFill>
                  <a:srgbClr val="505150"/>
                </a:solidFill>
                <a:effectLst/>
                <a:uLnTx/>
                <a:uFillTx/>
                <a:latin typeface="Lato Light"/>
                <a:ea typeface="ＭＳ Ｐゴシック" charset="-128"/>
                <a:cs typeface="Arial"/>
              </a:rPr>
              <a:t>SVD </a:t>
            </a:r>
            <a:r>
              <a:rPr kumimoji="0" lang="en-US" sz="1200" b="1" i="0" u="none" strike="noStrike" kern="0" cap="none" spc="0" normalizeH="0" baseline="0" noProof="0" dirty="0">
                <a:ln>
                  <a:noFill/>
                </a:ln>
                <a:solidFill>
                  <a:srgbClr val="505150"/>
                </a:solidFill>
                <a:effectLst/>
                <a:uLnTx/>
                <a:uFillTx/>
                <a:latin typeface="Lato Light"/>
                <a:ea typeface="ＭＳ Ｐゴシック" charset="-128"/>
                <a:cs typeface="Arial"/>
              </a:rPr>
              <a:t>(Singular Value Decomposition)</a:t>
            </a:r>
          </a:p>
        </p:txBody>
      </p:sp>
      <p:grpSp>
        <p:nvGrpSpPr>
          <p:cNvPr id="47" name="Group 8"/>
          <p:cNvGrpSpPr/>
          <p:nvPr/>
        </p:nvGrpSpPr>
        <p:grpSpPr>
          <a:xfrm>
            <a:off x="4208485" y="1847948"/>
            <a:ext cx="3435328" cy="1192715"/>
            <a:chOff x="4600010" y="1743442"/>
            <a:chExt cx="3701442" cy="1192715"/>
          </a:xfrm>
        </p:grpSpPr>
        <p:sp>
          <p:nvSpPr>
            <p:cNvPr id="48" name="Rectangle 47"/>
            <p:cNvSpPr/>
            <p:nvPr/>
          </p:nvSpPr>
          <p:spPr>
            <a:xfrm>
              <a:off x="4795914" y="1953476"/>
              <a:ext cx="1097511" cy="975456"/>
            </a:xfrm>
            <a:prstGeom prst="rect">
              <a:avLst/>
            </a:prstGeom>
            <a:solidFill>
              <a:srgbClr val="E39774">
                <a:lumMod val="60000"/>
                <a:lumOff val="4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800" b="0" i="0" u="none" strike="noStrike" kern="0" cap="none" spc="0" normalizeH="0" baseline="0" noProof="0" dirty="0">
                  <a:ln>
                    <a:noFill/>
                  </a:ln>
                  <a:solidFill>
                    <a:srgbClr val="FFFFFF"/>
                  </a:solidFill>
                  <a:effectLst/>
                  <a:uLnTx/>
                  <a:uFillTx/>
                  <a:latin typeface="Lato"/>
                  <a:ea typeface="+mn-ea"/>
                  <a:cs typeface="+mn-cs"/>
                </a:rPr>
                <a:t>X</a:t>
              </a:r>
            </a:p>
          </p:txBody>
        </p:sp>
        <p:sp>
          <p:nvSpPr>
            <p:cNvPr id="49" name="TextBox 7"/>
            <p:cNvSpPr txBox="1"/>
            <p:nvPr/>
          </p:nvSpPr>
          <p:spPr>
            <a:xfrm>
              <a:off x="4929034" y="1743442"/>
              <a:ext cx="885266" cy="231383"/>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900" b="0" i="0" u="none" strike="noStrike" kern="0" cap="none" spc="0" normalizeH="0" baseline="0" noProof="0" dirty="0">
                  <a:ln>
                    <a:noFill/>
                  </a:ln>
                  <a:solidFill>
                    <a:prstClr val="black"/>
                  </a:solidFill>
                  <a:effectLst/>
                  <a:uLnTx/>
                  <a:uFillTx/>
                  <a:latin typeface="Lato"/>
                </a:rPr>
                <a:t>REVIEWS</a:t>
              </a:r>
            </a:p>
          </p:txBody>
        </p:sp>
        <p:sp>
          <p:nvSpPr>
            <p:cNvPr id="50" name="TextBox 35"/>
            <p:cNvSpPr txBox="1"/>
            <p:nvPr/>
          </p:nvSpPr>
          <p:spPr>
            <a:xfrm rot="16200000">
              <a:off x="4390513" y="2336562"/>
              <a:ext cx="628277" cy="209283"/>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900" b="0" i="0" u="none" strike="noStrike" kern="0" cap="none" spc="0" normalizeH="0" baseline="0" noProof="0" dirty="0">
                  <a:ln>
                    <a:noFill/>
                  </a:ln>
                  <a:solidFill>
                    <a:prstClr val="black"/>
                  </a:solidFill>
                  <a:effectLst/>
                  <a:uLnTx/>
                  <a:uFillTx/>
                  <a:latin typeface="Lato"/>
                </a:rPr>
                <a:t>WORDS</a:t>
              </a:r>
            </a:p>
          </p:txBody>
        </p:sp>
        <p:sp>
          <p:nvSpPr>
            <p:cNvPr id="51" name="TextBox 109"/>
            <p:cNvSpPr txBox="1"/>
            <p:nvPr/>
          </p:nvSpPr>
          <p:spPr>
            <a:xfrm>
              <a:off x="5852766" y="2162565"/>
              <a:ext cx="752504" cy="553998"/>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000" b="0" i="0" u="none" strike="noStrike" kern="0" cap="none" spc="0" normalizeH="0" baseline="0" noProof="0" dirty="0" err="1">
                  <a:ln>
                    <a:noFill/>
                  </a:ln>
                  <a:solidFill>
                    <a:prstClr val="black">
                      <a:lumMod val="50000"/>
                      <a:lumOff val="50000"/>
                    </a:prstClr>
                  </a:solidFill>
                  <a:effectLst/>
                  <a:uLnTx/>
                  <a:uFillTx/>
                  <a:latin typeface="Lato Light"/>
                </a:rPr>
                <a:t>Sorted</a:t>
              </a:r>
              <a:r>
                <a:rPr kumimoji="0" lang="fr-FR" sz="1000" b="0" i="0" u="none" strike="noStrike" kern="0" cap="none" spc="0" normalizeH="0" baseline="0" noProof="0" dirty="0">
                  <a:ln>
                    <a:noFill/>
                  </a:ln>
                  <a:solidFill>
                    <a:prstClr val="black">
                      <a:lumMod val="50000"/>
                      <a:lumOff val="50000"/>
                    </a:prstClr>
                  </a:solidFill>
                  <a:effectLst/>
                  <a:uLnTx/>
                  <a:uFillTx/>
                  <a:latin typeface="Lato Light"/>
                </a:rPr>
                <a:t> by  a </a:t>
              </a:r>
              <a:r>
                <a:rPr kumimoji="0" lang="fr-FR" sz="1000" b="0" i="0" u="none" strike="noStrike" kern="0" cap="none" spc="0" normalizeH="0" baseline="0" noProof="0" dirty="0" err="1">
                  <a:ln>
                    <a:noFill/>
                  </a:ln>
                  <a:solidFill>
                    <a:prstClr val="black">
                      <a:lumMod val="50000"/>
                      <a:lumOff val="50000"/>
                    </a:prstClr>
                  </a:solidFill>
                  <a:effectLst/>
                  <a:uLnTx/>
                  <a:uFillTx/>
                  <a:latin typeface="Lato Light"/>
                </a:rPr>
                <a:t>measure</a:t>
              </a:r>
              <a:r>
                <a:rPr kumimoji="0" lang="fr-FR" sz="1000" b="0" i="0" u="none" strike="noStrike" kern="0" cap="none" spc="0" normalizeH="0" baseline="0" noProof="0" dirty="0">
                  <a:ln>
                    <a:noFill/>
                  </a:ln>
                  <a:solidFill>
                    <a:prstClr val="black">
                      <a:lumMod val="50000"/>
                      <a:lumOff val="50000"/>
                    </a:prstClr>
                  </a:solidFill>
                  <a:effectLst/>
                  <a:uLnTx/>
                  <a:uFillTx/>
                  <a:latin typeface="Lato Light"/>
                </a:rPr>
                <a:t> </a:t>
              </a:r>
            </a:p>
          </p:txBody>
        </p:sp>
        <p:sp>
          <p:nvSpPr>
            <p:cNvPr id="52" name="Isosceles Triangle 110"/>
            <p:cNvSpPr/>
            <p:nvPr/>
          </p:nvSpPr>
          <p:spPr>
            <a:xfrm flipV="1">
              <a:off x="5609465" y="1974826"/>
              <a:ext cx="204834" cy="961331"/>
            </a:xfrm>
            <a:prstGeom prst="triangle">
              <a:avLst/>
            </a:prstGeom>
            <a:solidFill>
              <a:srgbClr val="FFFFFF">
                <a:lumMod val="6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srgbClr val="FFFFFF"/>
                </a:solidFill>
                <a:effectLst/>
                <a:uLnTx/>
                <a:uFillTx/>
                <a:latin typeface="Lato"/>
                <a:ea typeface="+mn-ea"/>
                <a:cs typeface="+mn-cs"/>
              </a:endParaRPr>
            </a:p>
          </p:txBody>
        </p:sp>
        <p:sp>
          <p:nvSpPr>
            <p:cNvPr id="53" name="Down Arrow 111"/>
            <p:cNvSpPr/>
            <p:nvPr/>
          </p:nvSpPr>
          <p:spPr>
            <a:xfrm rot="16200000">
              <a:off x="6571934" y="2274689"/>
              <a:ext cx="321278" cy="335926"/>
            </a:xfrm>
            <a:prstGeom prst="downArrow">
              <a:avLst/>
            </a:prstGeom>
            <a:solidFill>
              <a:srgbClr val="FFFFFF">
                <a:lumMod val="6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srgbClr val="FFFFFF"/>
                </a:solidFill>
                <a:effectLst/>
                <a:uLnTx/>
                <a:uFillTx/>
                <a:latin typeface="Lato"/>
                <a:ea typeface="+mn-ea"/>
                <a:cs typeface="+mn-cs"/>
              </a:endParaRPr>
            </a:p>
          </p:txBody>
        </p:sp>
        <p:sp>
          <p:nvSpPr>
            <p:cNvPr id="54" name="Rectangle 53"/>
            <p:cNvSpPr/>
            <p:nvPr/>
          </p:nvSpPr>
          <p:spPr>
            <a:xfrm>
              <a:off x="7203941" y="2053999"/>
              <a:ext cx="1097511" cy="774410"/>
            </a:xfrm>
            <a:prstGeom prst="rect">
              <a:avLst/>
            </a:prstGeom>
            <a:solidFill>
              <a:srgbClr val="DEAAD7"/>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800" b="0" i="0" u="none" strike="noStrike" kern="0" cap="none" spc="0" normalizeH="0" baseline="0" noProof="0" dirty="0">
                  <a:ln>
                    <a:noFill/>
                  </a:ln>
                  <a:solidFill>
                    <a:srgbClr val="FFFFFF"/>
                  </a:solidFill>
                  <a:effectLst/>
                  <a:uLnTx/>
                  <a:uFillTx/>
                  <a:latin typeface="Lato"/>
                  <a:ea typeface="+mn-ea"/>
                  <a:cs typeface="+mn-cs"/>
                </a:rPr>
                <a:t>X’</a:t>
              </a:r>
            </a:p>
          </p:txBody>
        </p:sp>
        <p:sp>
          <p:nvSpPr>
            <p:cNvPr id="55" name="TextBox 113"/>
            <p:cNvSpPr txBox="1"/>
            <p:nvPr/>
          </p:nvSpPr>
          <p:spPr>
            <a:xfrm>
              <a:off x="7325304" y="1820522"/>
              <a:ext cx="855628" cy="2308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900" b="0" i="0" u="none" strike="noStrike" kern="0" cap="none" spc="0" normalizeH="0" baseline="0" noProof="0" dirty="0">
                  <a:ln>
                    <a:noFill/>
                  </a:ln>
                  <a:solidFill>
                    <a:prstClr val="black"/>
                  </a:solidFill>
                  <a:effectLst/>
                  <a:uLnTx/>
                  <a:uFillTx/>
                  <a:latin typeface="Lato"/>
                </a:rPr>
                <a:t>REVIEWS</a:t>
              </a:r>
            </a:p>
          </p:txBody>
        </p:sp>
        <p:sp>
          <p:nvSpPr>
            <p:cNvPr id="56" name="TextBox 114"/>
            <p:cNvSpPr txBox="1"/>
            <p:nvPr/>
          </p:nvSpPr>
          <p:spPr>
            <a:xfrm rot="16200000">
              <a:off x="6594555" y="2273777"/>
              <a:ext cx="885249" cy="334854"/>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900" b="0" i="0" u="none" strike="noStrike" kern="0" cap="none" spc="0" normalizeH="0" baseline="0" noProof="0" dirty="0">
                  <a:ln>
                    <a:noFill/>
                  </a:ln>
                  <a:solidFill>
                    <a:prstClr val="black"/>
                  </a:solidFill>
                  <a:effectLst/>
                  <a:uLnTx/>
                  <a:uFillTx/>
                  <a:latin typeface="Lato"/>
                </a:rPr>
                <a:t>SELECTED WORDS</a:t>
              </a:r>
            </a:p>
          </p:txBody>
        </p:sp>
      </p:grpSp>
      <p:sp>
        <p:nvSpPr>
          <p:cNvPr id="57" name="Rectangle 56"/>
          <p:cNvSpPr/>
          <p:nvPr/>
        </p:nvSpPr>
        <p:spPr>
          <a:xfrm>
            <a:off x="2394528" y="1716910"/>
            <a:ext cx="1667130" cy="1454790"/>
          </a:xfrm>
          <a:prstGeom prst="rect">
            <a:avLst/>
          </a:prstGeom>
          <a:solidFill>
            <a:srgbClr val="EEEEEE"/>
          </a:solidFill>
          <a:ln w="12700" cap="flat" cmpd="sng" algn="ctr">
            <a:noFill/>
            <a:prstDash val="solid"/>
            <a:miter lim="800000"/>
          </a:ln>
          <a:effectLst/>
        </p:spPr>
        <p:txBody>
          <a:bodyPr rtlCol="0" anchor="ctr"/>
          <a:lstStyle/>
          <a:p>
            <a:pPr marL="1800" marR="0" lvl="1" indent="0" defTabSz="685800" eaLnBrk="0" fontAlgn="auto" latinLnBrk="0" hangingPunct="0">
              <a:lnSpc>
                <a:spcPct val="100000"/>
              </a:lnSpc>
              <a:spcBef>
                <a:spcPts val="0"/>
              </a:spcBef>
              <a:spcAft>
                <a:spcPts val="200"/>
              </a:spcAft>
              <a:buClr>
                <a:srgbClr val="009AC7"/>
              </a:buClr>
              <a:buSzPct val="80000"/>
              <a:buFontTx/>
              <a:buNone/>
              <a:tabLst/>
              <a:defRPr/>
            </a:pPr>
            <a:r>
              <a:rPr kumimoji="0" lang="en-US" sz="1400" b="0" i="0" u="none" strike="noStrike" kern="0" cap="none" spc="0" normalizeH="0" baseline="0" noProof="0" dirty="0">
                <a:ln>
                  <a:noFill/>
                </a:ln>
                <a:solidFill>
                  <a:srgbClr val="505150"/>
                </a:solidFill>
                <a:effectLst/>
                <a:uLnTx/>
                <a:uFillTx/>
                <a:latin typeface="Lato Light"/>
                <a:ea typeface="ＭＳ Ｐゴシック" charset="-128"/>
                <a:cs typeface="Arial"/>
              </a:rPr>
              <a:t>Dimension Reduction according to a measurement as frequency of words or TF-IDF</a:t>
            </a:r>
          </a:p>
        </p:txBody>
      </p:sp>
      <p:sp>
        <p:nvSpPr>
          <p:cNvPr id="58" name="Rectangle 57"/>
          <p:cNvSpPr/>
          <p:nvPr/>
        </p:nvSpPr>
        <p:spPr>
          <a:xfrm>
            <a:off x="2394528" y="4168263"/>
            <a:ext cx="1667130" cy="1454790"/>
          </a:xfrm>
          <a:prstGeom prst="rect">
            <a:avLst/>
          </a:prstGeom>
          <a:solidFill>
            <a:srgbClr val="EEEEEE"/>
          </a:solidFill>
          <a:ln w="12700" cap="flat" cmpd="sng" algn="ctr">
            <a:noFill/>
            <a:prstDash val="solid"/>
            <a:miter lim="800000"/>
          </a:ln>
          <a:effectLst/>
        </p:spPr>
        <p:txBody>
          <a:bodyPr rtlCol="0" anchor="ctr"/>
          <a:lstStyle/>
          <a:p>
            <a:pPr marL="1800" marR="0" lvl="1" indent="0" defTabSz="685800" eaLnBrk="0" fontAlgn="auto" latinLnBrk="0" hangingPunct="0">
              <a:lnSpc>
                <a:spcPct val="100000"/>
              </a:lnSpc>
              <a:spcBef>
                <a:spcPts val="0"/>
              </a:spcBef>
              <a:spcAft>
                <a:spcPts val="200"/>
              </a:spcAft>
              <a:buClr>
                <a:srgbClr val="009AC7"/>
              </a:buClr>
              <a:buSzPct val="80000"/>
              <a:buFontTx/>
              <a:buNone/>
              <a:tabLst/>
              <a:defRPr/>
            </a:pPr>
            <a:r>
              <a:rPr kumimoji="0" lang="en-US" sz="1400" b="0" i="0" u="none" strike="noStrike" kern="0" cap="none" spc="0" normalizeH="0" baseline="0" noProof="0" dirty="0">
                <a:ln>
                  <a:noFill/>
                </a:ln>
                <a:solidFill>
                  <a:srgbClr val="505150"/>
                </a:solidFill>
                <a:effectLst/>
                <a:uLnTx/>
                <a:uFillTx/>
                <a:latin typeface="Lato Light"/>
                <a:ea typeface="ＭＳ Ｐゴシック" charset="-128"/>
                <a:cs typeface="Arial"/>
              </a:rPr>
              <a:t>Matrix Factorization Method </a:t>
            </a:r>
          </a:p>
        </p:txBody>
      </p:sp>
      <p:grpSp>
        <p:nvGrpSpPr>
          <p:cNvPr id="59" name="Group 19"/>
          <p:cNvGrpSpPr/>
          <p:nvPr/>
        </p:nvGrpSpPr>
        <p:grpSpPr>
          <a:xfrm>
            <a:off x="4208235" y="4014333"/>
            <a:ext cx="3435578" cy="1762651"/>
            <a:chOff x="4208235" y="4130445"/>
            <a:chExt cx="3435578" cy="1762651"/>
          </a:xfrm>
        </p:grpSpPr>
        <p:grpSp>
          <p:nvGrpSpPr>
            <p:cNvPr id="60" name="Group 40"/>
            <p:cNvGrpSpPr/>
            <p:nvPr/>
          </p:nvGrpSpPr>
          <p:grpSpPr>
            <a:xfrm>
              <a:off x="4208235" y="4130445"/>
              <a:ext cx="1293665" cy="1220786"/>
              <a:chOff x="5108837" y="5353106"/>
              <a:chExt cx="1461388" cy="1629005"/>
            </a:xfrm>
          </p:grpSpPr>
          <p:sp>
            <p:nvSpPr>
              <p:cNvPr id="73" name="Rectangle 72"/>
              <p:cNvSpPr/>
              <p:nvPr/>
            </p:nvSpPr>
            <p:spPr>
              <a:xfrm>
                <a:off x="5352927" y="5641717"/>
                <a:ext cx="1217298" cy="1340394"/>
              </a:xfrm>
              <a:prstGeom prst="rect">
                <a:avLst/>
              </a:prstGeom>
              <a:solidFill>
                <a:srgbClr val="E39774">
                  <a:lumMod val="60000"/>
                  <a:lumOff val="4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800" b="0" i="0" u="none" strike="noStrike" kern="0" cap="none" spc="0" normalizeH="0" baseline="0" noProof="0" dirty="0">
                    <a:ln>
                      <a:noFill/>
                    </a:ln>
                    <a:solidFill>
                      <a:srgbClr val="FFFFFF"/>
                    </a:solidFill>
                    <a:effectLst/>
                    <a:uLnTx/>
                    <a:uFillTx/>
                    <a:latin typeface="Lato"/>
                    <a:ea typeface="+mn-ea"/>
                    <a:cs typeface="+mn-cs"/>
                  </a:rPr>
                  <a:t>X</a:t>
                </a:r>
              </a:p>
            </p:txBody>
          </p:sp>
          <p:sp>
            <p:nvSpPr>
              <p:cNvPr id="74" name="TextBox 50"/>
              <p:cNvSpPr txBox="1"/>
              <p:nvPr/>
            </p:nvSpPr>
            <p:spPr>
              <a:xfrm>
                <a:off x="5518790" y="5353106"/>
                <a:ext cx="914868" cy="30802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900" b="0" i="0" u="none" strike="noStrike" kern="0" cap="none" spc="0" normalizeH="0" baseline="0" noProof="0" dirty="0">
                    <a:ln>
                      <a:noFill/>
                    </a:ln>
                    <a:solidFill>
                      <a:prstClr val="black"/>
                    </a:solidFill>
                    <a:effectLst/>
                    <a:uLnTx/>
                    <a:uFillTx/>
                    <a:latin typeface="Lato"/>
                  </a:rPr>
                  <a:t>REVIEWS</a:t>
                </a:r>
              </a:p>
            </p:txBody>
          </p:sp>
          <p:sp>
            <p:nvSpPr>
              <p:cNvPr id="75" name="TextBox 51"/>
              <p:cNvSpPr txBox="1"/>
              <p:nvPr/>
            </p:nvSpPr>
            <p:spPr>
              <a:xfrm rot="16200000">
                <a:off x="4807553" y="6181533"/>
                <a:ext cx="863328" cy="26075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900" b="0" i="0" u="none" strike="noStrike" kern="0" cap="none" spc="0" normalizeH="0" baseline="0" noProof="0" dirty="0">
                    <a:ln>
                      <a:noFill/>
                    </a:ln>
                    <a:solidFill>
                      <a:prstClr val="black"/>
                    </a:solidFill>
                    <a:effectLst/>
                    <a:uLnTx/>
                    <a:uFillTx/>
                    <a:latin typeface="Lato"/>
                  </a:rPr>
                  <a:t>WORDS</a:t>
                </a:r>
              </a:p>
            </p:txBody>
          </p:sp>
        </p:grpSp>
        <p:sp>
          <p:nvSpPr>
            <p:cNvPr id="61" name="TextBox 42"/>
            <p:cNvSpPr txBox="1"/>
            <p:nvPr/>
          </p:nvSpPr>
          <p:spPr>
            <a:xfrm>
              <a:off x="5501901" y="4625584"/>
              <a:ext cx="290779" cy="27678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1800" b="0" i="0" u="none" strike="noStrike" kern="0" cap="none" spc="0" normalizeH="0" baseline="0" noProof="0" dirty="0">
                  <a:ln>
                    <a:noFill/>
                  </a:ln>
                  <a:solidFill>
                    <a:prstClr val="black"/>
                  </a:solidFill>
                  <a:effectLst/>
                  <a:uLnTx/>
                  <a:uFillTx/>
                  <a:latin typeface="Garamond" panose="02020404030301010803" pitchFamily="18" charset="0"/>
                </a:rPr>
                <a:t>≈</a:t>
              </a:r>
              <a:endParaRPr kumimoji="0" lang="fr-FR" sz="1800" b="0" i="0" u="none" strike="noStrike" kern="0" cap="none" spc="0" normalizeH="0" baseline="0" noProof="0" dirty="0">
                <a:ln>
                  <a:noFill/>
                </a:ln>
                <a:solidFill>
                  <a:prstClr val="black"/>
                </a:solidFill>
                <a:effectLst/>
                <a:uLnTx/>
                <a:uFillTx/>
                <a:latin typeface="Lato"/>
              </a:endParaRPr>
            </a:p>
          </p:txBody>
        </p:sp>
        <p:grpSp>
          <p:nvGrpSpPr>
            <p:cNvPr id="62" name="Group 9"/>
            <p:cNvGrpSpPr/>
            <p:nvPr/>
          </p:nvGrpSpPr>
          <p:grpSpPr>
            <a:xfrm>
              <a:off x="5761914" y="4283232"/>
              <a:ext cx="1881899" cy="1609864"/>
              <a:chOff x="5761914" y="3920382"/>
              <a:chExt cx="2061506" cy="1609864"/>
            </a:xfrm>
          </p:grpSpPr>
          <p:sp>
            <p:nvSpPr>
              <p:cNvPr id="63" name="Rectangle 62"/>
              <p:cNvSpPr/>
              <p:nvPr/>
            </p:nvSpPr>
            <p:spPr>
              <a:xfrm>
                <a:off x="5795540" y="3983882"/>
                <a:ext cx="417670" cy="1030793"/>
              </a:xfrm>
              <a:prstGeom prst="rect">
                <a:avLst/>
              </a:prstGeom>
              <a:solidFill>
                <a:srgbClr val="3DBFA1">
                  <a:lumMod val="40000"/>
                  <a:lumOff val="6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800" b="0" i="0" u="none" strike="noStrike" kern="0" cap="none" spc="0" normalizeH="0" baseline="0" noProof="0" dirty="0">
                    <a:ln>
                      <a:noFill/>
                    </a:ln>
                    <a:solidFill>
                      <a:srgbClr val="FFFFFF"/>
                    </a:solidFill>
                    <a:effectLst/>
                    <a:uLnTx/>
                    <a:uFillTx/>
                    <a:latin typeface="Lato"/>
                    <a:ea typeface="+mn-ea"/>
                    <a:cs typeface="+mn-cs"/>
                  </a:rPr>
                  <a:t>U</a:t>
                </a:r>
              </a:p>
            </p:txBody>
          </p:sp>
          <p:sp>
            <p:nvSpPr>
              <p:cNvPr id="64" name="Rectangle 63"/>
              <p:cNvSpPr/>
              <p:nvPr/>
            </p:nvSpPr>
            <p:spPr>
              <a:xfrm>
                <a:off x="6911269" y="3983882"/>
                <a:ext cx="909634" cy="555632"/>
              </a:xfrm>
              <a:prstGeom prst="rect">
                <a:avLst/>
              </a:prstGeom>
              <a:solidFill>
                <a:srgbClr val="DEAAD7"/>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800" b="0" i="0" u="none" strike="noStrike" kern="0" cap="none" spc="0" normalizeH="0" baseline="0" noProof="0" dirty="0">
                    <a:ln>
                      <a:noFill/>
                    </a:ln>
                    <a:solidFill>
                      <a:srgbClr val="FFFFFF"/>
                    </a:solidFill>
                    <a:effectLst/>
                    <a:uLnTx/>
                    <a:uFillTx/>
                    <a:latin typeface="Lato"/>
                    <a:ea typeface="+mn-ea"/>
                    <a:cs typeface="+mn-cs"/>
                  </a:rPr>
                  <a:t>V</a:t>
                </a:r>
              </a:p>
            </p:txBody>
          </p:sp>
          <p:sp>
            <p:nvSpPr>
              <p:cNvPr id="65" name="Rectangle 64"/>
              <p:cNvSpPr/>
              <p:nvPr/>
            </p:nvSpPr>
            <p:spPr>
              <a:xfrm>
                <a:off x="6278912" y="3983882"/>
                <a:ext cx="523442" cy="555632"/>
              </a:xfrm>
              <a:prstGeom prst="rect">
                <a:avLst/>
              </a:prstGeom>
              <a:solidFill>
                <a:srgbClr val="3DBFA1">
                  <a:lumMod val="60000"/>
                  <a:lumOff val="4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600" b="0" i="0" u="none" strike="noStrike" kern="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rPr>
                  <a:t>∑</a:t>
                </a:r>
                <a:endParaRPr kumimoji="0" lang="fr-FR" sz="1800" b="0" i="0" u="none" strike="noStrike" kern="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66" name="TextBox 53"/>
              <p:cNvSpPr txBox="1"/>
              <p:nvPr/>
            </p:nvSpPr>
            <p:spPr>
              <a:xfrm>
                <a:off x="5880849" y="5068581"/>
                <a:ext cx="1942571" cy="461665"/>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200" b="0" i="0" u="none" strike="noStrike" kern="0" cap="none" spc="0" normalizeH="0" baseline="0" noProof="0" dirty="0" err="1">
                    <a:ln>
                      <a:noFill/>
                    </a:ln>
                    <a:solidFill>
                      <a:prstClr val="black">
                        <a:lumMod val="50000"/>
                        <a:lumOff val="50000"/>
                      </a:prstClr>
                    </a:solidFill>
                    <a:effectLst/>
                    <a:uLnTx/>
                    <a:uFillTx/>
                    <a:latin typeface="Lato Light"/>
                  </a:rPr>
                  <a:t>Take</a:t>
                </a:r>
                <a:r>
                  <a:rPr kumimoji="0" lang="fr-FR" sz="1200" b="0" i="0" u="none" strike="noStrike" kern="0" cap="none" spc="0" normalizeH="0" baseline="0" noProof="0" dirty="0">
                    <a:ln>
                      <a:noFill/>
                    </a:ln>
                    <a:solidFill>
                      <a:prstClr val="black">
                        <a:lumMod val="50000"/>
                        <a:lumOff val="50000"/>
                      </a:prstClr>
                    </a:solidFill>
                    <a:effectLst/>
                    <a:uLnTx/>
                    <a:uFillTx/>
                    <a:latin typeface="Lato Light"/>
                  </a:rPr>
                  <a:t> </a:t>
                </a:r>
                <a:r>
                  <a:rPr kumimoji="0" lang="fr-FR" sz="1200" b="0" i="0" u="none" strike="noStrike" kern="0" cap="none" spc="0" normalizeH="0" baseline="0" noProof="0" dirty="0" err="1">
                    <a:ln>
                      <a:noFill/>
                    </a:ln>
                    <a:solidFill>
                      <a:prstClr val="black">
                        <a:lumMod val="50000"/>
                        <a:lumOff val="50000"/>
                      </a:prstClr>
                    </a:solidFill>
                    <a:effectLst/>
                    <a:uLnTx/>
                    <a:uFillTx/>
                    <a:latin typeface="Lato Light"/>
                  </a:rPr>
                  <a:t>only</a:t>
                </a:r>
                <a:r>
                  <a:rPr kumimoji="0" lang="fr-FR" sz="1200" b="0" i="0" u="none" strike="noStrike" kern="0" cap="none" spc="0" normalizeH="0" baseline="0" noProof="0" dirty="0">
                    <a:ln>
                      <a:noFill/>
                    </a:ln>
                    <a:solidFill>
                      <a:prstClr val="black">
                        <a:lumMod val="50000"/>
                        <a:lumOff val="50000"/>
                      </a:prstClr>
                    </a:solidFill>
                    <a:effectLst/>
                    <a:uLnTx/>
                    <a:uFillTx/>
                    <a:latin typeface="Lato Light"/>
                  </a:rPr>
                  <a:t> the </a:t>
                </a:r>
                <a:r>
                  <a:rPr kumimoji="0" lang="fr-FR" sz="1200" b="1" i="0" u="none" strike="noStrike" kern="0" cap="none" spc="0" normalizeH="0" baseline="0" noProof="0" dirty="0">
                    <a:ln>
                      <a:noFill/>
                    </a:ln>
                    <a:solidFill>
                      <a:prstClr val="black">
                        <a:lumMod val="50000"/>
                        <a:lumOff val="50000"/>
                      </a:prstClr>
                    </a:solidFill>
                    <a:effectLst/>
                    <a:uLnTx/>
                    <a:uFillTx/>
                    <a:latin typeface="Lato Light"/>
                  </a:rPr>
                  <a:t>k</a:t>
                </a:r>
                <a:r>
                  <a:rPr kumimoji="0" lang="fr-FR" sz="1200" b="0" i="0" u="none" strike="noStrike" kern="0" cap="none" spc="0" normalizeH="0" baseline="0" noProof="0" dirty="0">
                    <a:ln>
                      <a:noFill/>
                    </a:ln>
                    <a:solidFill>
                      <a:prstClr val="black">
                        <a:lumMod val="50000"/>
                        <a:lumOff val="50000"/>
                      </a:prstClr>
                    </a:solidFill>
                    <a:effectLst/>
                    <a:uLnTx/>
                    <a:uFillTx/>
                    <a:latin typeface="Lato Light"/>
                  </a:rPr>
                  <a:t> first </a:t>
                </a:r>
                <a:r>
                  <a:rPr kumimoji="0" lang="fr-FR" sz="1200" b="0" i="0" u="none" strike="noStrike" kern="0" cap="none" spc="0" normalizeH="0" baseline="0" noProof="0" dirty="0" err="1">
                    <a:ln>
                      <a:noFill/>
                    </a:ln>
                    <a:solidFill>
                      <a:prstClr val="black">
                        <a:lumMod val="50000"/>
                        <a:lumOff val="50000"/>
                      </a:prstClr>
                    </a:solidFill>
                    <a:effectLst/>
                    <a:uLnTx/>
                    <a:uFillTx/>
                    <a:latin typeface="Lato Light"/>
                  </a:rPr>
                  <a:t>singular</a:t>
                </a:r>
                <a:r>
                  <a:rPr kumimoji="0" lang="fr-FR" sz="1200" b="0" i="0" u="none" strike="noStrike" kern="0" cap="none" spc="0" normalizeH="0" baseline="0" noProof="0" dirty="0">
                    <a:ln>
                      <a:noFill/>
                    </a:ln>
                    <a:solidFill>
                      <a:prstClr val="black">
                        <a:lumMod val="50000"/>
                        <a:lumOff val="50000"/>
                      </a:prstClr>
                    </a:solidFill>
                    <a:effectLst/>
                    <a:uLnTx/>
                    <a:uFillTx/>
                    <a:latin typeface="Lato Light"/>
                  </a:rPr>
                  <a:t> values</a:t>
                </a:r>
              </a:p>
            </p:txBody>
          </p:sp>
          <p:sp>
            <p:nvSpPr>
              <p:cNvPr id="67" name="Rectangle 66"/>
              <p:cNvSpPr/>
              <p:nvPr/>
            </p:nvSpPr>
            <p:spPr>
              <a:xfrm>
                <a:off x="5795540" y="3983882"/>
                <a:ext cx="290780" cy="1030793"/>
              </a:xfrm>
              <a:prstGeom prst="rect">
                <a:avLst/>
              </a:prstGeom>
              <a:noFill/>
              <a:ln w="28575" cap="flat" cmpd="sng" algn="ctr">
                <a:solidFill>
                  <a:sysClr val="windowText" lastClr="000000">
                    <a:lumMod val="50000"/>
                    <a:lumOff val="50000"/>
                  </a:sysClr>
                </a:solidFill>
                <a:prstDash val="solid"/>
                <a:miter lim="800000"/>
              </a:ln>
              <a:effectLst/>
            </p:spPr>
            <p:txBody>
              <a:bodyPr rtlCol="0" anchor="b"/>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900" b="0" i="0" u="none" strike="noStrike" kern="0" cap="none" spc="-150" normalizeH="0" baseline="0" noProof="0" dirty="0">
                  <a:ln>
                    <a:noFill/>
                  </a:ln>
                  <a:solidFill>
                    <a:prstClr val="black">
                      <a:lumMod val="50000"/>
                      <a:lumOff val="50000"/>
                    </a:prstClr>
                  </a:solidFill>
                  <a:effectLst/>
                  <a:uLnTx/>
                  <a:uFillTx/>
                  <a:latin typeface="Lato"/>
                  <a:ea typeface="+mn-ea"/>
                  <a:cs typeface="+mn-cs"/>
                </a:endParaRPr>
              </a:p>
            </p:txBody>
          </p:sp>
          <p:sp>
            <p:nvSpPr>
              <p:cNvPr id="68" name="Rectangle 67"/>
              <p:cNvSpPr/>
              <p:nvPr/>
            </p:nvSpPr>
            <p:spPr>
              <a:xfrm>
                <a:off x="6278912" y="3970733"/>
                <a:ext cx="220582" cy="191905"/>
              </a:xfrm>
              <a:prstGeom prst="rect">
                <a:avLst/>
              </a:prstGeom>
              <a:noFill/>
              <a:ln w="28575" cap="flat" cmpd="sng" algn="ctr">
                <a:solidFill>
                  <a:sysClr val="windowText" lastClr="000000">
                    <a:lumMod val="50000"/>
                    <a:lumOff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srgbClr val="FFFFFF"/>
                  </a:solidFill>
                  <a:effectLst/>
                  <a:uLnTx/>
                  <a:uFillTx/>
                  <a:latin typeface="Lato"/>
                  <a:ea typeface="+mn-ea"/>
                  <a:cs typeface="+mn-cs"/>
                </a:endParaRPr>
              </a:p>
            </p:txBody>
          </p:sp>
          <p:sp>
            <p:nvSpPr>
              <p:cNvPr id="69" name="Rectangle 68"/>
              <p:cNvSpPr/>
              <p:nvPr/>
            </p:nvSpPr>
            <p:spPr>
              <a:xfrm>
                <a:off x="6911269" y="3970733"/>
                <a:ext cx="909634" cy="191905"/>
              </a:xfrm>
              <a:prstGeom prst="rect">
                <a:avLst/>
              </a:prstGeom>
              <a:noFill/>
              <a:ln w="28575" cap="flat" cmpd="sng" algn="ctr">
                <a:solidFill>
                  <a:sysClr val="windowText" lastClr="000000">
                    <a:lumMod val="50000"/>
                    <a:lumOff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srgbClr val="FFFFFF"/>
                  </a:solidFill>
                  <a:effectLst/>
                  <a:uLnTx/>
                  <a:uFillTx/>
                  <a:latin typeface="Lato"/>
                  <a:ea typeface="+mn-ea"/>
                  <a:cs typeface="+mn-cs"/>
                </a:endParaRPr>
              </a:p>
            </p:txBody>
          </p:sp>
          <p:sp>
            <p:nvSpPr>
              <p:cNvPr id="70" name="TextBox 4"/>
              <p:cNvSpPr txBox="1"/>
              <p:nvPr/>
            </p:nvSpPr>
            <p:spPr>
              <a:xfrm>
                <a:off x="5761914" y="4726771"/>
                <a:ext cx="357790" cy="2616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1050" b="0" i="0" u="none" strike="noStrike" kern="0" cap="none" spc="0" normalizeH="0" baseline="0" noProof="0" dirty="0" err="1">
                    <a:ln>
                      <a:noFill/>
                    </a:ln>
                    <a:solidFill>
                      <a:prstClr val="black">
                        <a:lumMod val="50000"/>
                        <a:lumOff val="50000"/>
                      </a:prstClr>
                    </a:solidFill>
                    <a:effectLst/>
                    <a:uLnTx/>
                    <a:uFillTx/>
                    <a:latin typeface="Lato"/>
                  </a:rPr>
                  <a:t>Uk</a:t>
                </a:r>
                <a:endParaRPr kumimoji="0" lang="fr-FR" sz="1800" b="0" i="0" u="none" strike="noStrike" kern="0" cap="none" spc="0" normalizeH="0" baseline="0" noProof="0" dirty="0">
                  <a:ln>
                    <a:noFill/>
                  </a:ln>
                  <a:solidFill>
                    <a:prstClr val="black">
                      <a:lumMod val="50000"/>
                      <a:lumOff val="50000"/>
                    </a:prstClr>
                  </a:solidFill>
                  <a:effectLst/>
                  <a:uLnTx/>
                  <a:uFillTx/>
                  <a:latin typeface="Lato"/>
                </a:endParaRPr>
              </a:p>
            </p:txBody>
          </p:sp>
          <p:sp>
            <p:nvSpPr>
              <p:cNvPr id="71" name="TextBox 57"/>
              <p:cNvSpPr txBox="1"/>
              <p:nvPr/>
            </p:nvSpPr>
            <p:spPr>
              <a:xfrm>
                <a:off x="6204449" y="3934845"/>
                <a:ext cx="348172" cy="25391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1050" b="0" i="0" u="none" strike="noStrike" kern="0" cap="none" spc="0" normalizeH="0" baseline="0" noProof="0" dirty="0">
                    <a:ln>
                      <a:noFill/>
                    </a:ln>
                    <a:solidFill>
                      <a:prstClr val="black">
                        <a:lumMod val="50000"/>
                        <a:lumOff val="50000"/>
                      </a:prstClr>
                    </a:solidFill>
                    <a:effectLst/>
                    <a:uLnTx/>
                    <a:uFillTx/>
                    <a:latin typeface="Lato"/>
                  </a:rPr>
                  <a:t>∑k</a:t>
                </a:r>
                <a:endParaRPr kumimoji="0" lang="fr-FR" sz="1800" b="0" i="0" u="none" strike="noStrike" kern="0" cap="none" spc="0" normalizeH="0" baseline="0" noProof="0" dirty="0">
                  <a:ln>
                    <a:noFill/>
                  </a:ln>
                  <a:solidFill>
                    <a:prstClr val="black">
                      <a:lumMod val="50000"/>
                      <a:lumOff val="50000"/>
                    </a:prstClr>
                  </a:solidFill>
                  <a:effectLst/>
                  <a:uLnTx/>
                  <a:uFillTx/>
                  <a:latin typeface="Lato"/>
                </a:endParaRPr>
              </a:p>
            </p:txBody>
          </p:sp>
          <p:sp>
            <p:nvSpPr>
              <p:cNvPr id="72" name="TextBox 59"/>
              <p:cNvSpPr txBox="1"/>
              <p:nvPr/>
            </p:nvSpPr>
            <p:spPr>
              <a:xfrm>
                <a:off x="7192000" y="3920382"/>
                <a:ext cx="341760" cy="25391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1050" b="0" i="0" u="none" strike="noStrike" kern="0" cap="none" spc="0" normalizeH="0" baseline="0" noProof="0" dirty="0" err="1">
                    <a:ln>
                      <a:noFill/>
                    </a:ln>
                    <a:solidFill>
                      <a:prstClr val="black">
                        <a:lumMod val="50000"/>
                        <a:lumOff val="50000"/>
                      </a:prstClr>
                    </a:solidFill>
                    <a:effectLst/>
                    <a:uLnTx/>
                    <a:uFillTx/>
                    <a:latin typeface="Lato"/>
                  </a:rPr>
                  <a:t>Vk</a:t>
                </a:r>
                <a:endParaRPr kumimoji="0" lang="fr-FR" sz="1800" b="0" i="0" u="none" strike="noStrike" kern="0" cap="none" spc="0" normalizeH="0" baseline="0" noProof="0" dirty="0">
                  <a:ln>
                    <a:noFill/>
                  </a:ln>
                  <a:solidFill>
                    <a:prstClr val="black">
                      <a:lumMod val="50000"/>
                      <a:lumOff val="50000"/>
                    </a:prstClr>
                  </a:solidFill>
                  <a:effectLst/>
                  <a:uLnTx/>
                  <a:uFillTx/>
                  <a:latin typeface="Lato"/>
                </a:endParaRPr>
              </a:p>
            </p:txBody>
          </p:sp>
        </p:grpSp>
      </p:grpSp>
      <p:sp>
        <p:nvSpPr>
          <p:cNvPr id="76" name="Rectangle 75"/>
          <p:cNvSpPr/>
          <p:nvPr/>
        </p:nvSpPr>
        <p:spPr>
          <a:xfrm>
            <a:off x="8249650" y="1832599"/>
            <a:ext cx="3570875" cy="1223412"/>
          </a:xfrm>
          <a:prstGeom prst="rect">
            <a:avLst/>
          </a:prstGeom>
          <a:solidFill>
            <a:srgbClr val="FFFFFF">
              <a:lumMod val="95000"/>
            </a:srgbClr>
          </a:solidFill>
        </p:spPr>
        <p:txBody>
          <a:bodyPr wrap="square">
            <a:spAutoFit/>
          </a:bodyPr>
          <a:lstStyle/>
          <a:p>
            <a:pPr marL="0" marR="0" lvl="0" indent="0" defTabSz="914400" eaLnBrk="0" fontAlgn="base" latinLnBrk="0" hangingPunct="0">
              <a:lnSpc>
                <a:spcPct val="100000"/>
              </a:lnSpc>
              <a:spcBef>
                <a:spcPts val="0"/>
              </a:spcBef>
              <a:spcAft>
                <a:spcPct val="0"/>
              </a:spcAft>
              <a:buClrTx/>
              <a:buSzTx/>
              <a:buFontTx/>
              <a:buNone/>
              <a:tabLst/>
              <a:defRPr/>
            </a:pPr>
            <a:r>
              <a:rPr kumimoji="0" lang="fr-FR" altLang="fr-FR" sz="1050" b="0" i="0" u="none" strike="noStrike" kern="0" cap="none" spc="0" normalizeH="0" baseline="0" noProof="0" dirty="0">
                <a:ln>
                  <a:noFill/>
                </a:ln>
                <a:solidFill>
                  <a:prstClr val="black"/>
                </a:solidFill>
                <a:effectLst/>
                <a:uLnTx/>
                <a:uFillTx/>
                <a:latin typeface="Consolas" panose="020B0609020204030204" pitchFamily="49" charset="0"/>
                <a:cs typeface="Courier New" panose="02070309020205020404" pitchFamily="49" charset="0"/>
              </a:rPr>
              <a:t>X = </a:t>
            </a:r>
            <a:r>
              <a:rPr kumimoji="0" lang="fr-FR" altLang="fr-FR" sz="1050" b="0" i="0" u="none" strike="noStrike" kern="0" cap="none" spc="0" normalizeH="0" baseline="0" noProof="0" dirty="0" err="1">
                <a:ln>
                  <a:noFill/>
                </a:ln>
                <a:solidFill>
                  <a:prstClr val="black"/>
                </a:solidFill>
                <a:effectLst/>
                <a:uLnTx/>
                <a:uFillTx/>
                <a:latin typeface="Consolas" panose="020B0609020204030204" pitchFamily="49" charset="0"/>
                <a:cs typeface="Courier New" panose="02070309020205020404" pitchFamily="49" charset="0"/>
              </a:rPr>
              <a:t>pd.DataFrame</a:t>
            </a:r>
            <a:r>
              <a:rPr kumimoji="0" lang="fr-FR" altLang="fr-FR" sz="1050" b="0" i="0" u="none" strike="noStrike" kern="0" cap="none" spc="0" normalizeH="0" baseline="0" noProof="0" dirty="0">
                <a:ln>
                  <a:noFill/>
                </a:ln>
                <a:solidFill>
                  <a:prstClr val="black"/>
                </a:solidFill>
                <a:effectLst/>
                <a:uLnTx/>
                <a:uFillTx/>
                <a:latin typeface="Consolas" panose="020B0609020204030204" pitchFamily="49" charset="0"/>
                <a:cs typeface="Courier New" panose="02070309020205020404" pitchFamily="49" charset="0"/>
              </a:rPr>
              <a:t>(</a:t>
            </a:r>
            <a:r>
              <a:rPr kumimoji="0" lang="fr-FR" altLang="fr-FR" sz="1050" b="0" i="0" u="none" strike="noStrike" kern="0" cap="none" spc="0" normalizeH="0" baseline="0" noProof="0" dirty="0" err="1">
                <a:ln>
                  <a:noFill/>
                </a:ln>
                <a:solidFill>
                  <a:prstClr val="black"/>
                </a:solidFill>
                <a:effectLst/>
                <a:uLnTx/>
                <a:uFillTx/>
                <a:latin typeface="Consolas" panose="020B0609020204030204" pitchFamily="49" charset="0"/>
                <a:cs typeface="Courier New" panose="02070309020205020404" pitchFamily="49" charset="0"/>
              </a:rPr>
              <a:t>np.random.rand</a:t>
            </a:r>
            <a:r>
              <a:rPr kumimoji="0" lang="fr-FR" altLang="fr-FR" sz="1050" b="0" i="0" u="none" strike="noStrike" kern="0" cap="none" spc="0" normalizeH="0" baseline="0" noProof="0" dirty="0">
                <a:ln>
                  <a:noFill/>
                </a:ln>
                <a:solidFill>
                  <a:prstClr val="black"/>
                </a:solidFill>
                <a:effectLst/>
                <a:uLnTx/>
                <a:uFillTx/>
                <a:latin typeface="Consolas" panose="020B0609020204030204" pitchFamily="49" charset="0"/>
                <a:cs typeface="Courier New" panose="02070309020205020404" pitchFamily="49" charset="0"/>
              </a:rPr>
              <a:t>(50,100))</a:t>
            </a:r>
          </a:p>
          <a:p>
            <a:pPr marL="0" marR="0" lvl="0" indent="0" defTabSz="914400" eaLnBrk="0" fontAlgn="base" latinLnBrk="0" hangingPunct="0">
              <a:lnSpc>
                <a:spcPct val="100000"/>
              </a:lnSpc>
              <a:spcBef>
                <a:spcPts val="0"/>
              </a:spcBef>
              <a:spcAft>
                <a:spcPct val="0"/>
              </a:spcAft>
              <a:buClrTx/>
              <a:buSzTx/>
              <a:buFontTx/>
              <a:buNone/>
              <a:tabLst/>
              <a:defRPr/>
            </a:pPr>
            <a:r>
              <a:rPr kumimoji="0" lang="fr-FR" altLang="fr-FR" sz="1050" b="0" i="0" u="none" strike="noStrike" kern="0" cap="none" spc="0" normalizeH="0" baseline="0" noProof="0" dirty="0">
                <a:ln>
                  <a:noFill/>
                </a:ln>
                <a:solidFill>
                  <a:prstClr val="black"/>
                </a:solidFill>
                <a:effectLst/>
                <a:uLnTx/>
                <a:uFillTx/>
                <a:latin typeface="Consolas" panose="020B0609020204030204" pitchFamily="49" charset="0"/>
                <a:cs typeface="Courier New" panose="02070309020205020404" pitchFamily="49" charset="0"/>
              </a:rPr>
              <a:t>mesure = </a:t>
            </a:r>
            <a:r>
              <a:rPr kumimoji="0" lang="fr-FR" altLang="fr-FR" sz="1050" b="0" i="0" u="none" strike="noStrike" kern="0" cap="none" spc="0" normalizeH="0" baseline="0" noProof="0" dirty="0" err="1">
                <a:ln>
                  <a:noFill/>
                </a:ln>
                <a:solidFill>
                  <a:prstClr val="black"/>
                </a:solidFill>
                <a:effectLst/>
                <a:uLnTx/>
                <a:uFillTx/>
                <a:latin typeface="Consolas" panose="020B0609020204030204" pitchFamily="49" charset="0"/>
                <a:cs typeface="Courier New" panose="02070309020205020404" pitchFamily="49" charset="0"/>
              </a:rPr>
              <a:t>pd.DataFrame</a:t>
            </a:r>
            <a:r>
              <a:rPr kumimoji="0" lang="fr-FR" altLang="fr-FR" sz="1050" b="0" i="0" u="none" strike="noStrike" kern="0" cap="none" spc="0" normalizeH="0" baseline="0" noProof="0" dirty="0">
                <a:ln>
                  <a:noFill/>
                </a:ln>
                <a:solidFill>
                  <a:prstClr val="black"/>
                </a:solidFill>
                <a:effectLst/>
                <a:uLnTx/>
                <a:uFillTx/>
                <a:latin typeface="Consolas" panose="020B0609020204030204" pitchFamily="49" charset="0"/>
                <a:cs typeface="Courier New" panose="02070309020205020404" pitchFamily="49" charset="0"/>
              </a:rPr>
              <a:t>({ "col" : </a:t>
            </a:r>
            <a:r>
              <a:rPr kumimoji="0" lang="fr-FR" altLang="fr-FR" sz="1050" b="0" i="0" u="none" strike="noStrike" kern="0" cap="none" spc="0" normalizeH="0" baseline="0" noProof="0" dirty="0" err="1">
                <a:ln>
                  <a:noFill/>
                </a:ln>
                <a:solidFill>
                  <a:prstClr val="black"/>
                </a:solidFill>
                <a:effectLst/>
                <a:uLnTx/>
                <a:uFillTx/>
                <a:latin typeface="Consolas" panose="020B0609020204030204" pitchFamily="49" charset="0"/>
                <a:cs typeface="Courier New" panose="02070309020205020404" pitchFamily="49" charset="0"/>
              </a:rPr>
              <a:t>X.columns.values</a:t>
            </a:r>
            <a:r>
              <a:rPr kumimoji="0" lang="fr-FR" altLang="fr-FR" sz="1050" b="0" i="0" u="none" strike="noStrike" kern="0" cap="none" spc="0" normalizeH="0" baseline="0" noProof="0" dirty="0">
                <a:ln>
                  <a:noFill/>
                </a:ln>
                <a:solidFill>
                  <a:prstClr val="black"/>
                </a:solidFill>
                <a:effectLst/>
                <a:uLnTx/>
                <a:uFillTx/>
                <a:latin typeface="Consolas" panose="020B0609020204030204" pitchFamily="49" charset="0"/>
                <a:cs typeface="Courier New" panose="02070309020205020404" pitchFamily="49" charset="0"/>
              </a:rPr>
              <a:t>, "</a:t>
            </a:r>
            <a:r>
              <a:rPr kumimoji="0" lang="fr-FR" altLang="fr-FR" sz="1050" b="0" i="0" u="none" strike="noStrike" kern="0" cap="none" spc="0" normalizeH="0" baseline="0" noProof="0" dirty="0" err="1">
                <a:ln>
                  <a:noFill/>
                </a:ln>
                <a:solidFill>
                  <a:prstClr val="black"/>
                </a:solidFill>
                <a:effectLst/>
                <a:uLnTx/>
                <a:uFillTx/>
                <a:latin typeface="Consolas" panose="020B0609020204030204" pitchFamily="49" charset="0"/>
                <a:cs typeface="Courier New" panose="02070309020205020404" pitchFamily="49" charset="0"/>
              </a:rPr>
              <a:t>imp</a:t>
            </a:r>
            <a:r>
              <a:rPr kumimoji="0" lang="fr-FR" altLang="fr-FR" sz="1050" b="0" i="0" u="none" strike="noStrike" kern="0" cap="none" spc="0" normalizeH="0" baseline="0" noProof="0" dirty="0">
                <a:ln>
                  <a:noFill/>
                </a:ln>
                <a:solidFill>
                  <a:prstClr val="black"/>
                </a:solidFill>
                <a:effectLst/>
                <a:uLnTx/>
                <a:uFillTx/>
                <a:latin typeface="Consolas" panose="020B0609020204030204" pitchFamily="49" charset="0"/>
                <a:cs typeface="Courier New" panose="02070309020205020404" pitchFamily="49" charset="0"/>
              </a:rPr>
              <a:t>" : </a:t>
            </a:r>
            <a:r>
              <a:rPr kumimoji="0" lang="fr-FR" altLang="fr-FR" sz="1050" b="0" i="0" u="none" strike="noStrike" kern="0" cap="none" spc="0" normalizeH="0" baseline="0" noProof="0" dirty="0" err="1">
                <a:ln>
                  <a:noFill/>
                </a:ln>
                <a:solidFill>
                  <a:prstClr val="black"/>
                </a:solidFill>
                <a:effectLst/>
                <a:uLnTx/>
                <a:uFillTx/>
                <a:latin typeface="Consolas" panose="020B0609020204030204" pitchFamily="49" charset="0"/>
                <a:cs typeface="Courier New" panose="02070309020205020404" pitchFamily="49" charset="0"/>
              </a:rPr>
              <a:t>np.random.rand</a:t>
            </a:r>
            <a:r>
              <a:rPr kumimoji="0" lang="fr-FR" altLang="fr-FR" sz="1050" b="0" i="0" u="none" strike="noStrike" kern="0" cap="none" spc="0" normalizeH="0" baseline="0" noProof="0" dirty="0">
                <a:ln>
                  <a:noFill/>
                </a:ln>
                <a:solidFill>
                  <a:prstClr val="black"/>
                </a:solidFill>
                <a:effectLst/>
                <a:uLnTx/>
                <a:uFillTx/>
                <a:latin typeface="Consolas" panose="020B0609020204030204" pitchFamily="49" charset="0"/>
                <a:cs typeface="Courier New" panose="02070309020205020404" pitchFamily="49" charset="0"/>
              </a:rPr>
              <a:t>(</a:t>
            </a:r>
            <a:r>
              <a:rPr kumimoji="0" lang="fr-FR" altLang="fr-FR" sz="1050" b="0" i="0" u="none" strike="noStrike" kern="0" cap="none" spc="0" normalizeH="0" baseline="0" noProof="0" dirty="0">
                <a:ln>
                  <a:noFill/>
                </a:ln>
                <a:solidFill>
                  <a:srgbClr val="3AC43A"/>
                </a:solidFill>
                <a:effectLst/>
                <a:uLnTx/>
                <a:uFillTx/>
                <a:latin typeface="Consolas" panose="020B0609020204030204" pitchFamily="49" charset="0"/>
                <a:cs typeface="Courier New" panose="02070309020205020404" pitchFamily="49" charset="0"/>
              </a:rPr>
              <a:t>100</a:t>
            </a:r>
            <a:r>
              <a:rPr kumimoji="0" lang="fr-FR" altLang="fr-FR" sz="1050" b="0" i="0" u="none" strike="noStrike" kern="0" cap="none" spc="0" normalizeH="0" baseline="0" noProof="0" dirty="0">
                <a:ln>
                  <a:noFill/>
                </a:ln>
                <a:solidFill>
                  <a:prstClr val="black"/>
                </a:solidFill>
                <a:effectLst/>
                <a:uLnTx/>
                <a:uFillTx/>
                <a:latin typeface="Consolas" panose="020B0609020204030204" pitchFamily="49" charset="0"/>
                <a:cs typeface="Courier New" panose="02070309020205020404" pitchFamily="49" charset="0"/>
              </a:rPr>
              <a:t>) })</a:t>
            </a:r>
          </a:p>
          <a:p>
            <a:pPr marL="0" marR="0" lvl="0" indent="0" defTabSz="914400" eaLnBrk="0" fontAlgn="base" latinLnBrk="0" hangingPunct="0">
              <a:lnSpc>
                <a:spcPct val="100000"/>
              </a:lnSpc>
              <a:spcBef>
                <a:spcPts val="0"/>
              </a:spcBef>
              <a:spcAft>
                <a:spcPct val="0"/>
              </a:spcAft>
              <a:buClrTx/>
              <a:buSzTx/>
              <a:buFontTx/>
              <a:buNone/>
              <a:tabLst/>
              <a:defRPr/>
            </a:pPr>
            <a:r>
              <a:rPr kumimoji="0" lang="fr-FR" altLang="fr-FR" sz="1050" b="0" i="0" u="none" strike="noStrike" kern="0" cap="none" spc="0" normalizeH="0" baseline="0" noProof="0" dirty="0" err="1">
                <a:ln>
                  <a:noFill/>
                </a:ln>
                <a:solidFill>
                  <a:prstClr val="black"/>
                </a:solidFill>
                <a:effectLst/>
                <a:uLnTx/>
                <a:uFillTx/>
                <a:latin typeface="Consolas" panose="020B0609020204030204" pitchFamily="49" charset="0"/>
                <a:cs typeface="Courier New" panose="02070309020205020404" pitchFamily="49" charset="0"/>
              </a:rPr>
              <a:t>col_to_select</a:t>
            </a:r>
            <a:r>
              <a:rPr kumimoji="0" lang="fr-FR" altLang="fr-FR" sz="1050" b="0" i="0" u="none" strike="noStrike" kern="0" cap="none" spc="0" normalizeH="0" baseline="0" noProof="0" dirty="0">
                <a:ln>
                  <a:noFill/>
                </a:ln>
                <a:solidFill>
                  <a:prstClr val="black"/>
                </a:solidFill>
                <a:effectLst/>
                <a:uLnTx/>
                <a:uFillTx/>
                <a:latin typeface="Consolas" panose="020B0609020204030204" pitchFamily="49" charset="0"/>
                <a:cs typeface="Courier New" panose="02070309020205020404" pitchFamily="49" charset="0"/>
              </a:rPr>
              <a:t> = </a:t>
            </a:r>
            <a:r>
              <a:rPr kumimoji="0" lang="fr-FR" altLang="fr-FR" sz="1050" b="0" i="0" u="none" strike="noStrike" kern="0" cap="none" spc="0" normalizeH="0" baseline="0" noProof="0" dirty="0" err="1">
                <a:ln>
                  <a:noFill/>
                </a:ln>
                <a:solidFill>
                  <a:prstClr val="black"/>
                </a:solidFill>
                <a:effectLst/>
                <a:uLnTx/>
                <a:uFillTx/>
                <a:latin typeface="Consolas" panose="020B0609020204030204" pitchFamily="49" charset="0"/>
                <a:cs typeface="Courier New" panose="02070309020205020404" pitchFamily="49" charset="0"/>
              </a:rPr>
              <a:t>measure.sort_values</a:t>
            </a:r>
            <a:r>
              <a:rPr kumimoji="0" lang="fr-FR" altLang="fr-FR" sz="1050" b="0" i="0" u="none" strike="noStrike" kern="0" cap="none" spc="0" normalizeH="0" baseline="0" noProof="0" dirty="0">
                <a:ln>
                  <a:noFill/>
                </a:ln>
                <a:solidFill>
                  <a:prstClr val="black"/>
                </a:solidFill>
                <a:effectLst/>
                <a:uLnTx/>
                <a:uFillTx/>
                <a:latin typeface="Consolas" panose="020B0609020204030204" pitchFamily="49" charset="0"/>
                <a:cs typeface="Courier New" panose="02070309020205020404" pitchFamily="49" charset="0"/>
              </a:rPr>
              <a:t>(by= "</a:t>
            </a:r>
            <a:r>
              <a:rPr kumimoji="0" lang="fr-FR" altLang="fr-FR" sz="1050" b="0" i="0" u="none" strike="noStrike" kern="0" cap="none" spc="0" normalizeH="0" baseline="0" noProof="0" dirty="0" err="1">
                <a:ln>
                  <a:noFill/>
                </a:ln>
                <a:solidFill>
                  <a:prstClr val="black"/>
                </a:solidFill>
                <a:effectLst/>
                <a:uLnTx/>
                <a:uFillTx/>
                <a:latin typeface="Consolas" panose="020B0609020204030204" pitchFamily="49" charset="0"/>
                <a:cs typeface="Courier New" panose="02070309020205020404" pitchFamily="49" charset="0"/>
              </a:rPr>
              <a:t>imp</a:t>
            </a:r>
            <a:r>
              <a:rPr kumimoji="0" lang="fr-FR" altLang="fr-FR" sz="1050" b="0" i="0" u="none" strike="noStrike" kern="0" cap="none" spc="0" normalizeH="0" baseline="0" noProof="0" dirty="0">
                <a:ln>
                  <a:noFill/>
                </a:ln>
                <a:solidFill>
                  <a:prstClr val="black"/>
                </a:solidFill>
                <a:effectLst/>
                <a:uLnTx/>
                <a:uFillTx/>
                <a:latin typeface="Consolas" panose="020B0609020204030204" pitchFamily="49" charset="0"/>
                <a:cs typeface="Courier New" panose="02070309020205020404" pitchFamily="49" charset="0"/>
              </a:rPr>
              <a:t>").</a:t>
            </a:r>
            <a:r>
              <a:rPr kumimoji="0" lang="fr-FR" altLang="fr-FR" sz="1050" b="0" i="0" u="none" strike="noStrike" kern="0" cap="none" spc="0" normalizeH="0" baseline="0" noProof="0" dirty="0" err="1">
                <a:ln>
                  <a:noFill/>
                </a:ln>
                <a:solidFill>
                  <a:prstClr val="black"/>
                </a:solidFill>
                <a:effectLst/>
                <a:uLnTx/>
                <a:uFillTx/>
                <a:latin typeface="Consolas" panose="020B0609020204030204" pitchFamily="49" charset="0"/>
                <a:cs typeface="Courier New" panose="02070309020205020404" pitchFamily="49" charset="0"/>
              </a:rPr>
              <a:t>head</a:t>
            </a:r>
            <a:r>
              <a:rPr kumimoji="0" lang="fr-FR" altLang="fr-FR" sz="1050" b="0" i="0" u="none" strike="noStrike" kern="0" cap="none" spc="0" normalizeH="0" baseline="0" noProof="0" dirty="0">
                <a:ln>
                  <a:noFill/>
                </a:ln>
                <a:solidFill>
                  <a:prstClr val="black"/>
                </a:solidFill>
                <a:effectLst/>
                <a:uLnTx/>
                <a:uFillTx/>
                <a:latin typeface="Consolas" panose="020B0609020204030204" pitchFamily="49" charset="0"/>
                <a:cs typeface="Courier New" panose="02070309020205020404" pitchFamily="49" charset="0"/>
              </a:rPr>
              <a:t>(k).col</a:t>
            </a:r>
          </a:p>
          <a:p>
            <a:pPr marL="0" marR="0" lvl="0" indent="0" defTabSz="914400" eaLnBrk="0" fontAlgn="base" latinLnBrk="0" hangingPunct="0">
              <a:lnSpc>
                <a:spcPct val="100000"/>
              </a:lnSpc>
              <a:spcBef>
                <a:spcPts val="0"/>
              </a:spcBef>
              <a:spcAft>
                <a:spcPct val="0"/>
              </a:spcAft>
              <a:buClrTx/>
              <a:buSzTx/>
              <a:buFontTx/>
              <a:buNone/>
              <a:tabLst/>
              <a:defRPr/>
            </a:pPr>
            <a:r>
              <a:rPr kumimoji="0" lang="fr-FR" altLang="fr-FR" sz="1050" b="0" i="0" u="none" strike="noStrike" kern="0" cap="none" spc="0" normalizeH="0" baseline="0" noProof="0" dirty="0" err="1">
                <a:ln>
                  <a:noFill/>
                </a:ln>
                <a:solidFill>
                  <a:prstClr val="black"/>
                </a:solidFill>
                <a:effectLst/>
                <a:uLnTx/>
                <a:uFillTx/>
                <a:latin typeface="Consolas" panose="020B0609020204030204" pitchFamily="49" charset="0"/>
                <a:cs typeface="Courier New" panose="02070309020205020404" pitchFamily="49" charset="0"/>
              </a:rPr>
              <a:t>Xp</a:t>
            </a:r>
            <a:r>
              <a:rPr kumimoji="0" lang="fr-FR" altLang="fr-FR" sz="1050" b="0" i="0" u="none" strike="noStrike" kern="0" cap="none" spc="0" normalizeH="0" baseline="0" noProof="0" dirty="0">
                <a:ln>
                  <a:noFill/>
                </a:ln>
                <a:solidFill>
                  <a:prstClr val="black"/>
                </a:solidFill>
                <a:effectLst/>
                <a:uLnTx/>
                <a:uFillTx/>
                <a:latin typeface="Consolas" panose="020B0609020204030204" pitchFamily="49" charset="0"/>
                <a:cs typeface="Courier New" panose="02070309020205020404" pitchFamily="49" charset="0"/>
              </a:rPr>
              <a:t> = X[</a:t>
            </a:r>
            <a:r>
              <a:rPr kumimoji="0" lang="fr-FR" altLang="fr-FR" sz="1050" b="0" i="0" u="none" strike="noStrike" kern="0" cap="none" spc="0" normalizeH="0" baseline="0" noProof="0" dirty="0" err="1">
                <a:ln>
                  <a:noFill/>
                </a:ln>
                <a:solidFill>
                  <a:prstClr val="black"/>
                </a:solidFill>
                <a:effectLst/>
                <a:uLnTx/>
                <a:uFillTx/>
                <a:latin typeface="Consolas" panose="020B0609020204030204" pitchFamily="49" charset="0"/>
                <a:cs typeface="Courier New" panose="02070309020205020404" pitchFamily="49" charset="0"/>
              </a:rPr>
              <a:t>col_to_select</a:t>
            </a:r>
            <a:r>
              <a:rPr kumimoji="0" lang="fr-FR" altLang="fr-FR" sz="1050" b="0" i="0" u="none" strike="noStrike" kern="0" cap="none" spc="0" normalizeH="0" baseline="0" noProof="0" dirty="0">
                <a:ln>
                  <a:noFill/>
                </a:ln>
                <a:solidFill>
                  <a:prstClr val="black"/>
                </a:solidFill>
                <a:effectLst/>
                <a:uLnTx/>
                <a:uFillTx/>
                <a:latin typeface="Consolas" panose="020B0609020204030204" pitchFamily="49" charset="0"/>
                <a:cs typeface="Courier New" panose="02070309020205020404" pitchFamily="49" charset="0"/>
              </a:rPr>
              <a:t>]</a:t>
            </a:r>
          </a:p>
        </p:txBody>
      </p:sp>
      <p:pic>
        <p:nvPicPr>
          <p:cNvPr id="77" name="Picture 73"/>
          <p:cNvPicPr>
            <a:picLocks noChangeAspect="1"/>
          </p:cNvPicPr>
          <p:nvPr/>
        </p:nvPicPr>
        <p:blipFill>
          <a:blip r:embed="rId2"/>
          <a:stretch>
            <a:fillRect/>
          </a:stretch>
        </p:blipFill>
        <p:spPr>
          <a:xfrm>
            <a:off x="7647097" y="2160772"/>
            <a:ext cx="567066" cy="567066"/>
          </a:xfrm>
          <a:prstGeom prst="rect">
            <a:avLst/>
          </a:prstGeom>
        </p:spPr>
      </p:pic>
      <p:pic>
        <p:nvPicPr>
          <p:cNvPr id="78" name="Picture 79"/>
          <p:cNvPicPr>
            <a:picLocks noChangeAspect="1"/>
          </p:cNvPicPr>
          <p:nvPr/>
        </p:nvPicPr>
        <p:blipFill>
          <a:blip r:embed="rId3"/>
          <a:stretch>
            <a:fillRect/>
          </a:stretch>
        </p:blipFill>
        <p:spPr>
          <a:xfrm>
            <a:off x="7739463" y="4736198"/>
            <a:ext cx="412238" cy="318920"/>
          </a:xfrm>
          <a:prstGeom prst="rect">
            <a:avLst/>
          </a:prstGeom>
        </p:spPr>
      </p:pic>
      <p:sp>
        <p:nvSpPr>
          <p:cNvPr id="79" name="Rectangle 78"/>
          <p:cNvSpPr/>
          <p:nvPr/>
        </p:nvSpPr>
        <p:spPr>
          <a:xfrm>
            <a:off x="8249650" y="4203161"/>
            <a:ext cx="3570875" cy="1384995"/>
          </a:xfrm>
          <a:prstGeom prst="rect">
            <a:avLst/>
          </a:prstGeom>
          <a:solidFill>
            <a:srgbClr val="FFFFFF">
              <a:lumMod val="95000"/>
            </a:srgbClr>
          </a:solidFill>
        </p:spPr>
        <p:txBody>
          <a:bodyPr wrap="square">
            <a:spAutoFit/>
          </a:bodyPr>
          <a:lstStyle/>
          <a:p>
            <a:pPr marL="0" marR="0" lvl="0" indent="0" defTabSz="914400" eaLnBrk="0" fontAlgn="base" latinLnBrk="0" hangingPunct="0">
              <a:lnSpc>
                <a:spcPct val="100000"/>
              </a:lnSpc>
              <a:spcBef>
                <a:spcPct val="0"/>
              </a:spcBef>
              <a:spcAft>
                <a:spcPct val="0"/>
              </a:spcAft>
              <a:buClrTx/>
              <a:buSzTx/>
              <a:buFontTx/>
              <a:buNone/>
              <a:tabLst/>
              <a:defRPr/>
            </a:pPr>
            <a:r>
              <a:rPr kumimoji="0" lang="fr-FR" altLang="fr-FR" sz="1050" b="0" i="0" u="none" strike="noStrike" kern="0" cap="none" spc="0" normalizeH="0" baseline="0" noProof="0" dirty="0" err="1">
                <a:ln>
                  <a:noFill/>
                </a:ln>
                <a:solidFill>
                  <a:prstClr val="black"/>
                </a:solidFill>
                <a:effectLst/>
                <a:uLnTx/>
                <a:uFillTx/>
                <a:latin typeface="Consolas" panose="020B0609020204030204" pitchFamily="49" charset="0"/>
                <a:cs typeface="Courier New" panose="02070309020205020404" pitchFamily="49" charset="0"/>
              </a:rPr>
              <a:t>X.svd</a:t>
            </a:r>
            <a:r>
              <a:rPr kumimoji="0" lang="fr-FR" altLang="fr-FR" sz="1050" b="0" i="0" u="none" strike="noStrike" kern="0" cap="none" spc="0" normalizeH="0" baseline="0" noProof="0" dirty="0">
                <a:ln>
                  <a:noFill/>
                </a:ln>
                <a:solidFill>
                  <a:prstClr val="black"/>
                </a:solidFill>
                <a:effectLst/>
                <a:uLnTx/>
                <a:uFillTx/>
                <a:latin typeface="Consolas" panose="020B0609020204030204" pitchFamily="49" charset="0"/>
                <a:cs typeface="Courier New" panose="02070309020205020404" pitchFamily="49" charset="0"/>
              </a:rPr>
              <a:t> &lt;- </a:t>
            </a:r>
            <a:r>
              <a:rPr kumimoji="0" lang="fr-FR" altLang="fr-FR" sz="1050" b="0" i="0" u="none" strike="noStrike" kern="0" cap="none" spc="0" normalizeH="0" baseline="0" noProof="0" dirty="0" err="1">
                <a:ln>
                  <a:noFill/>
                </a:ln>
                <a:solidFill>
                  <a:prstClr val="black"/>
                </a:solidFill>
                <a:effectLst/>
                <a:uLnTx/>
                <a:uFillTx/>
                <a:latin typeface="Consolas" panose="020B0609020204030204" pitchFamily="49" charset="0"/>
                <a:cs typeface="Courier New" panose="02070309020205020404" pitchFamily="49" charset="0"/>
              </a:rPr>
              <a:t>svd</a:t>
            </a:r>
            <a:r>
              <a:rPr kumimoji="0" lang="fr-FR" altLang="fr-FR" sz="1050" b="0" i="0" u="none" strike="noStrike" kern="0" cap="none" spc="0" normalizeH="0" baseline="0" noProof="0" dirty="0">
                <a:ln>
                  <a:noFill/>
                </a:ln>
                <a:solidFill>
                  <a:prstClr val="black"/>
                </a:solidFill>
                <a:effectLst/>
                <a:uLnTx/>
                <a:uFillTx/>
                <a:latin typeface="Consolas" panose="020B0609020204030204" pitchFamily="49" charset="0"/>
                <a:cs typeface="Courier New" panose="02070309020205020404" pitchFamily="49" charset="0"/>
              </a:rPr>
              <a:t>(X) </a:t>
            </a:r>
          </a:p>
          <a:p>
            <a:pPr marL="0" marR="0" lvl="0" indent="0" defTabSz="914400" eaLnBrk="0" fontAlgn="base" latinLnBrk="0" hangingPunct="0">
              <a:lnSpc>
                <a:spcPct val="100000"/>
              </a:lnSpc>
              <a:spcBef>
                <a:spcPct val="0"/>
              </a:spcBef>
              <a:spcAft>
                <a:spcPct val="0"/>
              </a:spcAft>
              <a:buClrTx/>
              <a:buSzTx/>
              <a:buFontTx/>
              <a:buNone/>
              <a:tabLst/>
              <a:defRPr/>
            </a:pPr>
            <a:r>
              <a:rPr kumimoji="0" lang="fr-FR" altLang="fr-FR" sz="1050" b="0" i="0" u="none" strike="noStrike" kern="0" cap="none" spc="0" normalizeH="0" baseline="0" noProof="0" dirty="0" err="1">
                <a:ln>
                  <a:noFill/>
                </a:ln>
                <a:solidFill>
                  <a:prstClr val="black"/>
                </a:solidFill>
                <a:effectLst/>
                <a:uLnTx/>
                <a:uFillTx/>
                <a:latin typeface="Consolas" panose="020B0609020204030204" pitchFamily="49" charset="0"/>
                <a:cs typeface="Courier New" panose="02070309020205020404" pitchFamily="49" charset="0"/>
              </a:rPr>
              <a:t>Sig</a:t>
            </a:r>
            <a:r>
              <a:rPr kumimoji="0" lang="fr-FR" altLang="fr-FR" sz="1050" b="0" i="0" u="none" strike="noStrike" kern="0" cap="none" spc="0" normalizeH="0" baseline="0" noProof="0" dirty="0">
                <a:ln>
                  <a:noFill/>
                </a:ln>
                <a:solidFill>
                  <a:prstClr val="black"/>
                </a:solidFill>
                <a:effectLst/>
                <a:uLnTx/>
                <a:uFillTx/>
                <a:latin typeface="Consolas" panose="020B0609020204030204" pitchFamily="49" charset="0"/>
                <a:cs typeface="Courier New" panose="02070309020205020404" pitchFamily="49" charset="0"/>
              </a:rPr>
              <a:t> &lt;- </a:t>
            </a:r>
            <a:r>
              <a:rPr kumimoji="0" lang="fr-FR" altLang="fr-FR" sz="1050" b="0" i="0" u="none" strike="noStrike" kern="0" cap="none" spc="0" normalizeH="0" baseline="0" noProof="0" dirty="0" err="1">
                <a:ln>
                  <a:noFill/>
                </a:ln>
                <a:solidFill>
                  <a:prstClr val="black"/>
                </a:solidFill>
                <a:effectLst/>
                <a:uLnTx/>
                <a:uFillTx/>
                <a:latin typeface="Consolas" panose="020B0609020204030204" pitchFamily="49" charset="0"/>
                <a:cs typeface="Courier New" panose="02070309020205020404" pitchFamily="49" charset="0"/>
              </a:rPr>
              <a:t>diag</a:t>
            </a:r>
            <a:r>
              <a:rPr kumimoji="0" lang="fr-FR" altLang="fr-FR" sz="1050" b="0" i="0" u="none" strike="noStrike" kern="0" cap="none" spc="0" normalizeH="0" baseline="0" noProof="0" dirty="0">
                <a:ln>
                  <a:noFill/>
                </a:ln>
                <a:solidFill>
                  <a:prstClr val="black"/>
                </a:solidFill>
                <a:effectLst/>
                <a:uLnTx/>
                <a:uFillTx/>
                <a:latin typeface="Consolas" panose="020B0609020204030204" pitchFamily="49" charset="0"/>
                <a:cs typeface="Courier New" panose="02070309020205020404" pitchFamily="49" charset="0"/>
              </a:rPr>
              <a:t>(</a:t>
            </a:r>
            <a:r>
              <a:rPr kumimoji="0" lang="fr-FR" altLang="fr-FR" sz="1050" b="0" i="0" u="none" strike="noStrike" kern="0" cap="none" spc="0" normalizeH="0" baseline="0" noProof="0" dirty="0" err="1">
                <a:ln>
                  <a:noFill/>
                </a:ln>
                <a:solidFill>
                  <a:prstClr val="black"/>
                </a:solidFill>
                <a:effectLst/>
                <a:uLnTx/>
                <a:uFillTx/>
                <a:latin typeface="Consolas" panose="020B0609020204030204" pitchFamily="49" charset="0"/>
                <a:cs typeface="Courier New" panose="02070309020205020404" pitchFamily="49" charset="0"/>
              </a:rPr>
              <a:t>r.svd$d</a:t>
            </a:r>
            <a:r>
              <a:rPr kumimoji="0" lang="fr-FR" altLang="fr-FR" sz="1050" b="0" i="0" u="none" strike="noStrike" kern="0" cap="none" spc="0" normalizeH="0" baseline="0" noProof="0" dirty="0">
                <a:ln>
                  <a:noFill/>
                </a:ln>
                <a:solidFill>
                  <a:prstClr val="black"/>
                </a:solidFill>
                <a:effectLst/>
                <a:uLnTx/>
                <a:uFillTx/>
                <a:latin typeface="Consolas" panose="020B0609020204030204" pitchFamily="49" charset="0"/>
                <a:cs typeface="Courier New" panose="02070309020205020404" pitchFamily="49" charset="0"/>
              </a:rPr>
              <a:t>)</a:t>
            </a:r>
          </a:p>
          <a:p>
            <a:pPr marL="0" marR="0" lvl="0" indent="0" defTabSz="914400" eaLnBrk="0" fontAlgn="base" latinLnBrk="0" hangingPunct="0">
              <a:lnSpc>
                <a:spcPct val="100000"/>
              </a:lnSpc>
              <a:spcBef>
                <a:spcPct val="0"/>
              </a:spcBef>
              <a:spcAft>
                <a:spcPct val="0"/>
              </a:spcAft>
              <a:buClrTx/>
              <a:buSzTx/>
              <a:buFontTx/>
              <a:buNone/>
              <a:tabLst/>
              <a:defRPr/>
            </a:pPr>
            <a:r>
              <a:rPr kumimoji="0" lang="fr-FR" altLang="fr-FR" sz="1050" b="0" i="0" u="none" strike="noStrike" kern="0" cap="none" spc="0" normalizeH="0" baseline="0" noProof="0" dirty="0">
                <a:ln>
                  <a:noFill/>
                </a:ln>
                <a:solidFill>
                  <a:prstClr val="black"/>
                </a:solidFill>
                <a:effectLst/>
                <a:uLnTx/>
                <a:uFillTx/>
                <a:latin typeface="Consolas" panose="020B0609020204030204" pitchFamily="49" charset="0"/>
                <a:cs typeface="Courier New" panose="02070309020205020404" pitchFamily="49" charset="0"/>
              </a:rPr>
              <a:t>u &lt;- </a:t>
            </a:r>
            <a:r>
              <a:rPr kumimoji="0" lang="fr-FR" altLang="fr-FR" sz="1050" b="0" i="0" u="none" strike="noStrike" kern="0" cap="none" spc="0" normalizeH="0" baseline="0" noProof="0" dirty="0" err="1">
                <a:ln>
                  <a:noFill/>
                </a:ln>
                <a:solidFill>
                  <a:prstClr val="black"/>
                </a:solidFill>
                <a:effectLst/>
                <a:uLnTx/>
                <a:uFillTx/>
                <a:latin typeface="Consolas" panose="020B0609020204030204" pitchFamily="49" charset="0"/>
                <a:cs typeface="Courier New" panose="02070309020205020404" pitchFamily="49" charset="0"/>
              </a:rPr>
              <a:t>r.svd$u</a:t>
            </a:r>
            <a:r>
              <a:rPr kumimoji="0" lang="fr-FR" altLang="fr-FR" sz="1050" b="0" i="0" u="none" strike="noStrike" kern="0" cap="none" spc="0" normalizeH="0" baseline="0" noProof="0" dirty="0">
                <a:ln>
                  <a:noFill/>
                </a:ln>
                <a:solidFill>
                  <a:prstClr val="black"/>
                </a:solidFill>
                <a:effectLst/>
                <a:uLnTx/>
                <a:uFillTx/>
                <a:latin typeface="Consolas" panose="020B0609020204030204" pitchFamily="49" charset="0"/>
                <a:cs typeface="Courier New" panose="02070309020205020404" pitchFamily="49" charset="0"/>
              </a:rPr>
              <a:t> </a:t>
            </a:r>
          </a:p>
          <a:p>
            <a:pPr marL="0" marR="0" lvl="0" indent="0" defTabSz="914400" eaLnBrk="0" fontAlgn="base" latinLnBrk="0" hangingPunct="0">
              <a:lnSpc>
                <a:spcPct val="100000"/>
              </a:lnSpc>
              <a:spcBef>
                <a:spcPct val="0"/>
              </a:spcBef>
              <a:spcAft>
                <a:spcPct val="0"/>
              </a:spcAft>
              <a:buClrTx/>
              <a:buSzTx/>
              <a:buFontTx/>
              <a:buNone/>
              <a:tabLst/>
              <a:defRPr/>
            </a:pPr>
            <a:r>
              <a:rPr kumimoji="0" lang="fr-FR" altLang="fr-FR" sz="1050" b="0" i="0" u="none" strike="noStrike" kern="0" cap="none" spc="0" normalizeH="0" baseline="0" noProof="0" dirty="0">
                <a:ln>
                  <a:noFill/>
                </a:ln>
                <a:solidFill>
                  <a:prstClr val="black"/>
                </a:solidFill>
                <a:effectLst/>
                <a:uLnTx/>
                <a:uFillTx/>
                <a:latin typeface="Consolas" panose="020B0609020204030204" pitchFamily="49" charset="0"/>
                <a:cs typeface="Courier New" panose="02070309020205020404" pitchFamily="49" charset="0"/>
              </a:rPr>
              <a:t>v &lt;- </a:t>
            </a:r>
            <a:r>
              <a:rPr kumimoji="0" lang="fr-FR" altLang="fr-FR" sz="1050" b="0" i="0" u="none" strike="noStrike" kern="0" cap="none" spc="0" normalizeH="0" baseline="0" noProof="0" dirty="0" err="1">
                <a:ln>
                  <a:noFill/>
                </a:ln>
                <a:solidFill>
                  <a:prstClr val="black"/>
                </a:solidFill>
                <a:effectLst/>
                <a:uLnTx/>
                <a:uFillTx/>
                <a:latin typeface="Consolas" panose="020B0609020204030204" pitchFamily="49" charset="0"/>
                <a:cs typeface="Courier New" panose="02070309020205020404" pitchFamily="49" charset="0"/>
              </a:rPr>
              <a:t>r.svd$v</a:t>
            </a:r>
            <a:endParaRPr kumimoji="0" lang="fr-FR" altLang="fr-FR" sz="1050" b="0" i="0" u="none" strike="noStrike" kern="0" cap="none" spc="0" normalizeH="0" baseline="0" noProof="0" dirty="0">
              <a:ln>
                <a:noFill/>
              </a:ln>
              <a:solidFill>
                <a:prstClr val="black"/>
              </a:solidFill>
              <a:effectLst/>
              <a:uLnTx/>
              <a:uFillTx/>
              <a:latin typeface="Consolas" panose="020B0609020204030204" pitchFamily="49" charset="0"/>
              <a:cs typeface="Courier New" panose="02070309020205020404" pitchFamily="49" charset="0"/>
            </a:endParaRPr>
          </a:p>
          <a:p>
            <a:pPr marL="0" marR="0" lvl="0" indent="0" defTabSz="914400" eaLnBrk="0" fontAlgn="base" latinLnBrk="0" hangingPunct="0">
              <a:lnSpc>
                <a:spcPct val="100000"/>
              </a:lnSpc>
              <a:spcBef>
                <a:spcPct val="0"/>
              </a:spcBef>
              <a:spcAft>
                <a:spcPct val="0"/>
              </a:spcAft>
              <a:buClrTx/>
              <a:buSzTx/>
              <a:buFontTx/>
              <a:buNone/>
              <a:tabLst/>
              <a:defRPr/>
            </a:pPr>
            <a:r>
              <a:rPr kumimoji="0" lang="fr-FR" altLang="fr-FR" sz="1050" b="0" i="0" u="none" strike="noStrike" kern="0" cap="none" spc="0" normalizeH="0" baseline="0" noProof="0" dirty="0" err="1">
                <a:ln>
                  <a:noFill/>
                </a:ln>
                <a:solidFill>
                  <a:srgbClr val="000000"/>
                </a:solidFill>
                <a:effectLst/>
                <a:uLnTx/>
                <a:uFillTx/>
                <a:latin typeface="Consolas" panose="020B0609020204030204" pitchFamily="49" charset="0"/>
                <a:cs typeface="Courier New" panose="02070309020205020404" pitchFamily="49" charset="0"/>
              </a:rPr>
              <a:t>uk</a:t>
            </a:r>
            <a:r>
              <a:rPr kumimoji="0" lang="fr-FR" altLang="fr-FR" sz="1050" b="0" i="0" u="none" strike="noStrike" kern="0" cap="none" spc="0" normalizeH="0" baseline="0" noProof="0" dirty="0">
                <a:ln>
                  <a:noFill/>
                </a:ln>
                <a:solidFill>
                  <a:srgbClr val="333333"/>
                </a:solidFill>
                <a:effectLst/>
                <a:uLnTx/>
                <a:uFillTx/>
                <a:latin typeface="Consolas" panose="020B0609020204030204" pitchFamily="49" charset="0"/>
                <a:cs typeface="Courier New" panose="02070309020205020404" pitchFamily="49" charset="0"/>
              </a:rPr>
              <a:t> </a:t>
            </a:r>
            <a:r>
              <a:rPr kumimoji="0" lang="fr-FR" altLang="fr-FR" sz="1050" b="0" i="0" u="none" strike="noStrike" kern="0" cap="none" spc="0" normalizeH="0" baseline="0" noProof="0" dirty="0">
                <a:ln>
                  <a:noFill/>
                </a:ln>
                <a:solidFill>
                  <a:srgbClr val="000000"/>
                </a:solidFill>
                <a:effectLst/>
                <a:uLnTx/>
                <a:uFillTx/>
                <a:latin typeface="Consolas" panose="020B0609020204030204" pitchFamily="49" charset="0"/>
                <a:cs typeface="Courier New" panose="02070309020205020404" pitchFamily="49" charset="0"/>
              </a:rPr>
              <a:t>&lt;-</a:t>
            </a:r>
            <a:r>
              <a:rPr kumimoji="0" lang="fr-FR" altLang="fr-FR" sz="1050" b="0" i="0" u="none" strike="noStrike" kern="0" cap="none" spc="0" normalizeH="0" baseline="0" noProof="0" dirty="0">
                <a:ln>
                  <a:noFill/>
                </a:ln>
                <a:solidFill>
                  <a:srgbClr val="333333"/>
                </a:solidFill>
                <a:effectLst/>
                <a:uLnTx/>
                <a:uFillTx/>
                <a:latin typeface="Consolas" panose="020B0609020204030204" pitchFamily="49" charset="0"/>
                <a:cs typeface="Courier New" panose="02070309020205020404" pitchFamily="49" charset="0"/>
              </a:rPr>
              <a:t> </a:t>
            </a:r>
            <a:r>
              <a:rPr kumimoji="0" lang="fr-FR" altLang="fr-FR" sz="1050" b="0" i="0" u="none" strike="noStrike" kern="0" cap="none" spc="0" normalizeH="0" baseline="0" noProof="0" dirty="0" err="1">
                <a:ln>
                  <a:noFill/>
                </a:ln>
                <a:solidFill>
                  <a:srgbClr val="800054"/>
                </a:solidFill>
                <a:effectLst/>
                <a:uLnTx/>
                <a:uFillTx/>
                <a:latin typeface="Consolas" panose="020B0609020204030204" pitchFamily="49" charset="0"/>
                <a:cs typeface="Courier New" panose="02070309020205020404" pitchFamily="49" charset="0"/>
              </a:rPr>
              <a:t>as.matrix</a:t>
            </a:r>
            <a:r>
              <a:rPr kumimoji="0" lang="fr-FR" altLang="fr-FR" sz="1050" b="0" i="0" u="none" strike="noStrike" kern="0" cap="none" spc="0" normalizeH="0" baseline="0" noProof="0" dirty="0">
                <a:ln>
                  <a:noFill/>
                </a:ln>
                <a:solidFill>
                  <a:srgbClr val="000000"/>
                </a:solidFill>
                <a:effectLst/>
                <a:uLnTx/>
                <a:uFillTx/>
                <a:latin typeface="Consolas" panose="020B0609020204030204" pitchFamily="49" charset="0"/>
                <a:cs typeface="Courier New" panose="02070309020205020404" pitchFamily="49" charset="0"/>
              </a:rPr>
              <a:t>(u[,</a:t>
            </a:r>
            <a:r>
              <a:rPr kumimoji="0" lang="fr-FR" altLang="fr-FR" sz="1050" b="0" i="0" u="none" strike="noStrike" kern="0" cap="none" spc="0" normalizeH="0" baseline="0" noProof="0" dirty="0">
                <a:ln>
                  <a:noFill/>
                </a:ln>
                <a:solidFill>
                  <a:srgbClr val="333333"/>
                </a:solidFill>
                <a:effectLst/>
                <a:uLnTx/>
                <a:uFillTx/>
                <a:latin typeface="Consolas" panose="020B0609020204030204" pitchFamily="49" charset="0"/>
                <a:cs typeface="Courier New" panose="02070309020205020404" pitchFamily="49" charset="0"/>
              </a:rPr>
              <a:t> </a:t>
            </a:r>
            <a:r>
              <a:rPr kumimoji="0" lang="fr-FR" altLang="fr-FR" sz="1050" b="0" i="0" u="none" strike="noStrike" kern="0" cap="none" spc="0" normalizeH="0" baseline="0" noProof="0" dirty="0">
                <a:ln>
                  <a:noFill/>
                </a:ln>
                <a:solidFill>
                  <a:srgbClr val="000000"/>
                </a:solidFill>
                <a:effectLst/>
                <a:uLnTx/>
                <a:uFillTx/>
                <a:latin typeface="Consolas" panose="020B0609020204030204" pitchFamily="49" charset="0"/>
                <a:cs typeface="Courier New" panose="02070309020205020404" pitchFamily="49" charset="0"/>
              </a:rPr>
              <a:t>1:k])</a:t>
            </a:r>
            <a:r>
              <a:rPr kumimoji="0" lang="fr-FR" altLang="fr-FR" sz="1050" b="0" i="0" u="none" strike="noStrike" kern="0" cap="none" spc="0" normalizeH="0" baseline="0" noProof="0" dirty="0">
                <a:ln>
                  <a:noFill/>
                </a:ln>
                <a:solidFill>
                  <a:srgbClr val="333333"/>
                </a:solidFill>
                <a:effectLst/>
                <a:uLnTx/>
                <a:uFillTx/>
                <a:latin typeface="Consolas" panose="020B0609020204030204" pitchFamily="49" charset="0"/>
                <a:cs typeface="Courier New" panose="02070309020205020404" pitchFamily="49" charset="0"/>
              </a:rPr>
              <a:t> </a:t>
            </a:r>
          </a:p>
          <a:p>
            <a:pPr marL="0" marR="0" lvl="0" indent="0" defTabSz="914400" eaLnBrk="0" fontAlgn="base" latinLnBrk="0" hangingPunct="0">
              <a:lnSpc>
                <a:spcPct val="100000"/>
              </a:lnSpc>
              <a:spcBef>
                <a:spcPct val="0"/>
              </a:spcBef>
              <a:spcAft>
                <a:spcPct val="0"/>
              </a:spcAft>
              <a:buClrTx/>
              <a:buSzTx/>
              <a:buFontTx/>
              <a:buNone/>
              <a:tabLst/>
              <a:defRPr/>
            </a:pPr>
            <a:r>
              <a:rPr kumimoji="0" lang="fr-FR" altLang="fr-FR" sz="1050" b="0" i="0" u="none" strike="noStrike" kern="0" cap="none" spc="0" normalizeH="0" baseline="0" noProof="0" dirty="0" err="1">
                <a:ln>
                  <a:noFill/>
                </a:ln>
                <a:solidFill>
                  <a:srgbClr val="000000"/>
                </a:solidFill>
                <a:effectLst/>
                <a:uLnTx/>
                <a:uFillTx/>
                <a:latin typeface="Consolas" panose="020B0609020204030204" pitchFamily="49" charset="0"/>
                <a:cs typeface="Courier New" panose="02070309020205020404" pitchFamily="49" charset="0"/>
              </a:rPr>
              <a:t>vk</a:t>
            </a:r>
            <a:r>
              <a:rPr kumimoji="0" lang="fr-FR" altLang="fr-FR" sz="1050" b="0" i="0" u="none" strike="noStrike" kern="0" cap="none" spc="0" normalizeH="0" baseline="0" noProof="0" dirty="0">
                <a:ln>
                  <a:noFill/>
                </a:ln>
                <a:solidFill>
                  <a:srgbClr val="333333"/>
                </a:solidFill>
                <a:effectLst/>
                <a:uLnTx/>
                <a:uFillTx/>
                <a:latin typeface="Consolas" panose="020B0609020204030204" pitchFamily="49" charset="0"/>
                <a:cs typeface="Courier New" panose="02070309020205020404" pitchFamily="49" charset="0"/>
              </a:rPr>
              <a:t> </a:t>
            </a:r>
            <a:r>
              <a:rPr kumimoji="0" lang="fr-FR" altLang="fr-FR" sz="1050" b="0" i="0" u="none" strike="noStrike" kern="0" cap="none" spc="0" normalizeH="0" baseline="0" noProof="0" dirty="0">
                <a:ln>
                  <a:noFill/>
                </a:ln>
                <a:solidFill>
                  <a:srgbClr val="000000"/>
                </a:solidFill>
                <a:effectLst/>
                <a:uLnTx/>
                <a:uFillTx/>
                <a:latin typeface="Consolas" panose="020B0609020204030204" pitchFamily="49" charset="0"/>
                <a:cs typeface="Courier New" panose="02070309020205020404" pitchFamily="49" charset="0"/>
              </a:rPr>
              <a:t>&lt;-</a:t>
            </a:r>
            <a:r>
              <a:rPr kumimoji="0" lang="fr-FR" altLang="fr-FR" sz="1050" b="0" i="0" u="none" strike="noStrike" kern="0" cap="none" spc="0" normalizeH="0" baseline="0" noProof="0" dirty="0">
                <a:ln>
                  <a:noFill/>
                </a:ln>
                <a:solidFill>
                  <a:srgbClr val="333333"/>
                </a:solidFill>
                <a:effectLst/>
                <a:uLnTx/>
                <a:uFillTx/>
                <a:latin typeface="Consolas" panose="020B0609020204030204" pitchFamily="49" charset="0"/>
                <a:cs typeface="Courier New" panose="02070309020205020404" pitchFamily="49" charset="0"/>
              </a:rPr>
              <a:t> </a:t>
            </a:r>
            <a:r>
              <a:rPr kumimoji="0" lang="fr-FR" altLang="fr-FR" sz="1050" b="0" i="0" u="none" strike="noStrike" kern="0" cap="none" spc="0" normalizeH="0" baseline="0" noProof="0" dirty="0" err="1">
                <a:ln>
                  <a:noFill/>
                </a:ln>
                <a:solidFill>
                  <a:srgbClr val="800054"/>
                </a:solidFill>
                <a:effectLst/>
                <a:uLnTx/>
                <a:uFillTx/>
                <a:latin typeface="Consolas" panose="020B0609020204030204" pitchFamily="49" charset="0"/>
                <a:cs typeface="Courier New" panose="02070309020205020404" pitchFamily="49" charset="0"/>
              </a:rPr>
              <a:t>as.matrix</a:t>
            </a:r>
            <a:r>
              <a:rPr kumimoji="0" lang="fr-FR" altLang="fr-FR" sz="1050" b="0" i="0" u="none" strike="noStrike" kern="0" cap="none" spc="0" normalizeH="0" baseline="0" noProof="0" dirty="0">
                <a:ln>
                  <a:noFill/>
                </a:ln>
                <a:solidFill>
                  <a:srgbClr val="000000"/>
                </a:solidFill>
                <a:effectLst/>
                <a:uLnTx/>
                <a:uFillTx/>
                <a:latin typeface="Consolas" panose="020B0609020204030204" pitchFamily="49" charset="0"/>
                <a:cs typeface="Courier New" panose="02070309020205020404" pitchFamily="49" charset="0"/>
              </a:rPr>
              <a:t>(v[,</a:t>
            </a:r>
            <a:r>
              <a:rPr kumimoji="0" lang="fr-FR" altLang="fr-FR" sz="1050" b="0" i="0" u="none" strike="noStrike" kern="0" cap="none" spc="0" normalizeH="0" baseline="0" noProof="0" dirty="0">
                <a:ln>
                  <a:noFill/>
                </a:ln>
                <a:solidFill>
                  <a:srgbClr val="333333"/>
                </a:solidFill>
                <a:effectLst/>
                <a:uLnTx/>
                <a:uFillTx/>
                <a:latin typeface="Consolas" panose="020B0609020204030204" pitchFamily="49" charset="0"/>
                <a:cs typeface="Courier New" panose="02070309020205020404" pitchFamily="49" charset="0"/>
              </a:rPr>
              <a:t> </a:t>
            </a:r>
            <a:r>
              <a:rPr kumimoji="0" lang="fr-FR" altLang="fr-FR" sz="1050" b="0" i="0" u="none" strike="noStrike" kern="0" cap="none" spc="0" normalizeH="0" baseline="0" noProof="0" dirty="0">
                <a:ln>
                  <a:noFill/>
                </a:ln>
                <a:solidFill>
                  <a:srgbClr val="000000"/>
                </a:solidFill>
                <a:effectLst/>
                <a:uLnTx/>
                <a:uFillTx/>
                <a:latin typeface="Consolas" panose="020B0609020204030204" pitchFamily="49" charset="0"/>
                <a:cs typeface="Courier New" panose="02070309020205020404" pitchFamily="49" charset="0"/>
              </a:rPr>
              <a:t>1:k])</a:t>
            </a:r>
            <a:r>
              <a:rPr kumimoji="0" lang="fr-FR" altLang="fr-FR" sz="1050" b="0" i="0" u="none" strike="noStrike" kern="0" cap="none" spc="0" normalizeH="0" baseline="0" noProof="0" dirty="0">
                <a:ln>
                  <a:noFill/>
                </a:ln>
                <a:solidFill>
                  <a:srgbClr val="333333"/>
                </a:solidFill>
                <a:effectLst/>
                <a:uLnTx/>
                <a:uFillTx/>
                <a:latin typeface="Consolas" panose="020B0609020204030204" pitchFamily="49" charset="0"/>
                <a:cs typeface="Courier New" panose="02070309020205020404" pitchFamily="49" charset="0"/>
              </a:rPr>
              <a:t> </a:t>
            </a:r>
          </a:p>
          <a:p>
            <a:pPr marL="0" marR="0" lvl="0" indent="0" defTabSz="914400" eaLnBrk="0" fontAlgn="base" latinLnBrk="0" hangingPunct="0">
              <a:lnSpc>
                <a:spcPct val="100000"/>
              </a:lnSpc>
              <a:spcBef>
                <a:spcPct val="0"/>
              </a:spcBef>
              <a:spcAft>
                <a:spcPct val="0"/>
              </a:spcAft>
              <a:buClrTx/>
              <a:buSzTx/>
              <a:buFontTx/>
              <a:buNone/>
              <a:tabLst/>
              <a:defRPr/>
            </a:pPr>
            <a:r>
              <a:rPr kumimoji="0" lang="fr-FR" altLang="fr-FR" sz="1050" b="0" i="0" u="none" strike="noStrike" kern="0" cap="none" spc="0" normalizeH="0" baseline="0" noProof="0" dirty="0" err="1">
                <a:ln>
                  <a:noFill/>
                </a:ln>
                <a:solidFill>
                  <a:srgbClr val="000000"/>
                </a:solidFill>
                <a:effectLst/>
                <a:uLnTx/>
                <a:uFillTx/>
                <a:latin typeface="Consolas" panose="020B0609020204030204" pitchFamily="49" charset="0"/>
                <a:cs typeface="Courier New" panose="02070309020205020404" pitchFamily="49" charset="0"/>
              </a:rPr>
              <a:t>Sigk</a:t>
            </a:r>
            <a:r>
              <a:rPr kumimoji="0" lang="fr-FR" altLang="fr-FR" sz="1050" b="0" i="0" u="none" strike="noStrike" kern="0" cap="none" spc="0" normalizeH="0" baseline="0" noProof="0" dirty="0">
                <a:ln>
                  <a:noFill/>
                </a:ln>
                <a:solidFill>
                  <a:srgbClr val="333333"/>
                </a:solidFill>
                <a:effectLst/>
                <a:uLnTx/>
                <a:uFillTx/>
                <a:latin typeface="Consolas" panose="020B0609020204030204" pitchFamily="49" charset="0"/>
                <a:cs typeface="Courier New" panose="02070309020205020404" pitchFamily="49" charset="0"/>
              </a:rPr>
              <a:t> </a:t>
            </a:r>
            <a:r>
              <a:rPr kumimoji="0" lang="fr-FR" altLang="fr-FR" sz="1050" b="0" i="0" u="none" strike="noStrike" kern="0" cap="none" spc="0" normalizeH="0" baseline="0" noProof="0" dirty="0">
                <a:ln>
                  <a:noFill/>
                </a:ln>
                <a:solidFill>
                  <a:srgbClr val="000000"/>
                </a:solidFill>
                <a:effectLst/>
                <a:uLnTx/>
                <a:uFillTx/>
                <a:latin typeface="Consolas" panose="020B0609020204030204" pitchFamily="49" charset="0"/>
                <a:cs typeface="Courier New" panose="02070309020205020404" pitchFamily="49" charset="0"/>
              </a:rPr>
              <a:t>&lt;-</a:t>
            </a:r>
            <a:r>
              <a:rPr kumimoji="0" lang="fr-FR" altLang="fr-FR" sz="1050" b="0" i="0" u="none" strike="noStrike" kern="0" cap="none" spc="0" normalizeH="0" baseline="0" noProof="0" dirty="0">
                <a:ln>
                  <a:noFill/>
                </a:ln>
                <a:solidFill>
                  <a:srgbClr val="333333"/>
                </a:solidFill>
                <a:effectLst/>
                <a:uLnTx/>
                <a:uFillTx/>
                <a:latin typeface="Consolas" panose="020B0609020204030204" pitchFamily="49" charset="0"/>
                <a:cs typeface="Courier New" panose="02070309020205020404" pitchFamily="49" charset="0"/>
              </a:rPr>
              <a:t> </a:t>
            </a:r>
            <a:r>
              <a:rPr kumimoji="0" lang="fr-FR" altLang="fr-FR" sz="1050" b="0" i="0" u="none" strike="noStrike" kern="0" cap="none" spc="0" normalizeH="0" baseline="0" noProof="0" dirty="0" err="1">
                <a:ln>
                  <a:noFill/>
                </a:ln>
                <a:solidFill>
                  <a:srgbClr val="800054"/>
                </a:solidFill>
                <a:effectLst/>
                <a:uLnTx/>
                <a:uFillTx/>
                <a:latin typeface="Consolas" panose="020B0609020204030204" pitchFamily="49" charset="0"/>
                <a:cs typeface="Courier New" panose="02070309020205020404" pitchFamily="49" charset="0"/>
              </a:rPr>
              <a:t>as.matrix</a:t>
            </a:r>
            <a:r>
              <a:rPr kumimoji="0" lang="fr-FR" altLang="fr-FR" sz="1050" b="0" i="0" u="none" strike="noStrike" kern="0" cap="none" spc="0" normalizeH="0" baseline="0" noProof="0" dirty="0">
                <a:ln>
                  <a:noFill/>
                </a:ln>
                <a:solidFill>
                  <a:srgbClr val="000000"/>
                </a:solidFill>
                <a:effectLst/>
                <a:uLnTx/>
                <a:uFillTx/>
                <a:latin typeface="Consolas" panose="020B0609020204030204" pitchFamily="49" charset="0"/>
                <a:cs typeface="Courier New" panose="02070309020205020404" pitchFamily="49" charset="0"/>
              </a:rPr>
              <a:t>(d[1:k,</a:t>
            </a:r>
            <a:r>
              <a:rPr kumimoji="0" lang="fr-FR" altLang="fr-FR" sz="1050" b="0" i="0" u="none" strike="noStrike" kern="0" cap="none" spc="0" normalizeH="0" baseline="0" noProof="0" dirty="0">
                <a:ln>
                  <a:noFill/>
                </a:ln>
                <a:solidFill>
                  <a:srgbClr val="333333"/>
                </a:solidFill>
                <a:effectLst/>
                <a:uLnTx/>
                <a:uFillTx/>
                <a:latin typeface="Consolas" panose="020B0609020204030204" pitchFamily="49" charset="0"/>
                <a:cs typeface="Courier New" panose="02070309020205020404" pitchFamily="49" charset="0"/>
              </a:rPr>
              <a:t> </a:t>
            </a:r>
            <a:r>
              <a:rPr kumimoji="0" lang="fr-FR" altLang="fr-FR" sz="1050" b="0" i="0" u="none" strike="noStrike" kern="0" cap="none" spc="0" normalizeH="0" baseline="0" noProof="0" dirty="0">
                <a:ln>
                  <a:noFill/>
                </a:ln>
                <a:solidFill>
                  <a:srgbClr val="000000"/>
                </a:solidFill>
                <a:effectLst/>
                <a:uLnTx/>
                <a:uFillTx/>
                <a:latin typeface="Consolas" panose="020B0609020204030204" pitchFamily="49" charset="0"/>
                <a:cs typeface="Courier New" panose="02070309020205020404" pitchFamily="49" charset="0"/>
              </a:rPr>
              <a:t>1:k])</a:t>
            </a:r>
            <a:r>
              <a:rPr kumimoji="0" lang="fr-FR" altLang="fr-FR" sz="1050" b="0" i="0" u="none" strike="noStrike" kern="0" cap="none" spc="0" normalizeH="0" baseline="0" noProof="0" dirty="0">
                <a:ln>
                  <a:noFill/>
                </a:ln>
                <a:solidFill>
                  <a:srgbClr val="333333"/>
                </a:solidFill>
                <a:effectLst/>
                <a:uLnTx/>
                <a:uFillTx/>
                <a:latin typeface="Consolas" panose="020B0609020204030204" pitchFamily="49" charset="0"/>
                <a:cs typeface="Courier New" panose="02070309020205020404" pitchFamily="49" charset="0"/>
              </a:rPr>
              <a:t> </a:t>
            </a:r>
          </a:p>
          <a:p>
            <a:pPr marL="0" marR="0" lvl="0" indent="0" defTabSz="914400" eaLnBrk="0" fontAlgn="base" latinLnBrk="0" hangingPunct="0">
              <a:lnSpc>
                <a:spcPct val="100000"/>
              </a:lnSpc>
              <a:spcBef>
                <a:spcPct val="0"/>
              </a:spcBef>
              <a:spcAft>
                <a:spcPct val="0"/>
              </a:spcAft>
              <a:buClrTx/>
              <a:buSzTx/>
              <a:buFontTx/>
              <a:buNone/>
              <a:tabLst/>
              <a:defRPr/>
            </a:pPr>
            <a:r>
              <a:rPr kumimoji="0" lang="fr-FR" altLang="fr-FR" sz="1050" b="0" i="0" u="none" strike="noStrike" kern="0" cap="none" spc="0" normalizeH="0" baseline="0" noProof="0" dirty="0" err="1">
                <a:ln>
                  <a:noFill/>
                </a:ln>
                <a:solidFill>
                  <a:srgbClr val="000000"/>
                </a:solidFill>
                <a:effectLst/>
                <a:uLnTx/>
                <a:uFillTx/>
                <a:latin typeface="Consolas" panose="020B0609020204030204" pitchFamily="49" charset="0"/>
                <a:cs typeface="Courier New" panose="02070309020205020404" pitchFamily="49" charset="0"/>
              </a:rPr>
              <a:t>Xp</a:t>
            </a:r>
            <a:r>
              <a:rPr kumimoji="0" lang="fr-FR" altLang="fr-FR" sz="1050" b="0" i="0" u="none" strike="noStrike" kern="0" cap="none" spc="0" normalizeH="0" baseline="0" noProof="0" dirty="0">
                <a:ln>
                  <a:noFill/>
                </a:ln>
                <a:solidFill>
                  <a:srgbClr val="000000"/>
                </a:solidFill>
                <a:effectLst/>
                <a:uLnTx/>
                <a:uFillTx/>
                <a:latin typeface="Consolas" panose="020B0609020204030204" pitchFamily="49" charset="0"/>
                <a:cs typeface="Courier New" panose="02070309020205020404" pitchFamily="49" charset="0"/>
              </a:rPr>
              <a:t> &lt;-</a:t>
            </a:r>
            <a:r>
              <a:rPr kumimoji="0" lang="fr-FR" altLang="fr-FR" sz="1050" b="0" i="0" u="none" strike="noStrike" kern="0" cap="none" spc="0" normalizeH="0" baseline="0" noProof="0" dirty="0">
                <a:ln>
                  <a:noFill/>
                </a:ln>
                <a:solidFill>
                  <a:srgbClr val="333333"/>
                </a:solidFill>
                <a:effectLst/>
                <a:uLnTx/>
                <a:uFillTx/>
                <a:latin typeface="Consolas" panose="020B0609020204030204" pitchFamily="49" charset="0"/>
                <a:cs typeface="Courier New" panose="02070309020205020404" pitchFamily="49" charset="0"/>
              </a:rPr>
              <a:t> </a:t>
            </a:r>
            <a:r>
              <a:rPr kumimoji="0" lang="fr-FR" altLang="fr-FR" sz="1050" b="0" i="0" u="none" strike="noStrike" kern="0" cap="none" spc="0" normalizeH="0" baseline="0" noProof="0" dirty="0" err="1">
                <a:ln>
                  <a:noFill/>
                </a:ln>
                <a:solidFill>
                  <a:srgbClr val="000000"/>
                </a:solidFill>
                <a:effectLst/>
                <a:uLnTx/>
                <a:uFillTx/>
                <a:latin typeface="Consolas" panose="020B0609020204030204" pitchFamily="49" charset="0"/>
                <a:cs typeface="Courier New" panose="02070309020205020404" pitchFamily="49" charset="0"/>
              </a:rPr>
              <a:t>uk</a:t>
            </a:r>
            <a:r>
              <a:rPr kumimoji="0" lang="fr-FR" altLang="fr-FR" sz="1050" b="0" i="0" u="none" strike="noStrike" kern="0" cap="none" spc="0" normalizeH="0" baseline="0" noProof="0" dirty="0">
                <a:ln>
                  <a:noFill/>
                </a:ln>
                <a:solidFill>
                  <a:srgbClr val="333333"/>
                </a:solidFill>
                <a:effectLst/>
                <a:uLnTx/>
                <a:uFillTx/>
                <a:latin typeface="Consolas" panose="020B0609020204030204" pitchFamily="49" charset="0"/>
                <a:cs typeface="Courier New" panose="02070309020205020404" pitchFamily="49" charset="0"/>
              </a:rPr>
              <a:t> </a:t>
            </a:r>
            <a:r>
              <a:rPr kumimoji="0" lang="fr-FR" altLang="fr-FR" sz="1050" b="0" i="0" u="none" strike="noStrike" kern="0" cap="none" spc="0" normalizeH="0" baseline="0" noProof="0" dirty="0">
                <a:ln>
                  <a:noFill/>
                </a:ln>
                <a:solidFill>
                  <a:srgbClr val="000000"/>
                </a:solidFill>
                <a:effectLst/>
                <a:uLnTx/>
                <a:uFillTx/>
                <a:latin typeface="Consolas" panose="020B0609020204030204" pitchFamily="49" charset="0"/>
                <a:cs typeface="Courier New" panose="02070309020205020404" pitchFamily="49" charset="0"/>
              </a:rPr>
              <a:t>%*%</a:t>
            </a:r>
            <a:r>
              <a:rPr kumimoji="0" lang="fr-FR" altLang="fr-FR" sz="1050" b="0" i="0" u="none" strike="noStrike" kern="0" cap="none" spc="0" normalizeH="0" baseline="0" noProof="0" dirty="0">
                <a:ln>
                  <a:noFill/>
                </a:ln>
                <a:solidFill>
                  <a:srgbClr val="333333"/>
                </a:solidFill>
                <a:effectLst/>
                <a:uLnTx/>
                <a:uFillTx/>
                <a:latin typeface="Consolas" panose="020B0609020204030204" pitchFamily="49" charset="0"/>
                <a:cs typeface="Courier New" panose="02070309020205020404" pitchFamily="49" charset="0"/>
              </a:rPr>
              <a:t> </a:t>
            </a:r>
            <a:r>
              <a:rPr kumimoji="0" lang="fr-FR" altLang="fr-FR" sz="1050" b="0" i="0" u="none" strike="noStrike" kern="0" cap="none" spc="0" normalizeH="0" baseline="0" noProof="0" dirty="0" err="1">
                <a:ln>
                  <a:noFill/>
                </a:ln>
                <a:solidFill>
                  <a:srgbClr val="000000"/>
                </a:solidFill>
                <a:effectLst/>
                <a:uLnTx/>
                <a:uFillTx/>
                <a:latin typeface="Consolas" panose="020B0609020204030204" pitchFamily="49" charset="0"/>
                <a:cs typeface="Courier New" panose="02070309020205020404" pitchFamily="49" charset="0"/>
              </a:rPr>
              <a:t>Sigk</a:t>
            </a:r>
            <a:r>
              <a:rPr kumimoji="0" lang="fr-FR" altLang="fr-FR" sz="1050" b="0" i="0" u="none" strike="noStrike" kern="0" cap="none" spc="0" normalizeH="0" baseline="0" noProof="0" dirty="0">
                <a:ln>
                  <a:noFill/>
                </a:ln>
                <a:solidFill>
                  <a:srgbClr val="333333"/>
                </a:solidFill>
                <a:effectLst/>
                <a:uLnTx/>
                <a:uFillTx/>
                <a:latin typeface="Consolas" panose="020B0609020204030204" pitchFamily="49" charset="0"/>
                <a:cs typeface="Courier New" panose="02070309020205020404" pitchFamily="49" charset="0"/>
              </a:rPr>
              <a:t> </a:t>
            </a:r>
            <a:r>
              <a:rPr kumimoji="0" lang="fr-FR" altLang="fr-FR" sz="1050" b="0" i="0" u="none" strike="noStrike" kern="0" cap="none" spc="0" normalizeH="0" baseline="0" noProof="0" dirty="0">
                <a:ln>
                  <a:noFill/>
                </a:ln>
                <a:solidFill>
                  <a:srgbClr val="000000"/>
                </a:solidFill>
                <a:effectLst/>
                <a:uLnTx/>
                <a:uFillTx/>
                <a:latin typeface="Consolas" panose="020B0609020204030204" pitchFamily="49" charset="0"/>
                <a:cs typeface="Courier New" panose="02070309020205020404" pitchFamily="49" charset="0"/>
              </a:rPr>
              <a:t>%*%</a:t>
            </a:r>
            <a:r>
              <a:rPr kumimoji="0" lang="fr-FR" altLang="fr-FR" sz="1050" b="0" i="0" u="none" strike="noStrike" kern="0" cap="none" spc="0" normalizeH="0" baseline="0" noProof="0" dirty="0">
                <a:ln>
                  <a:noFill/>
                </a:ln>
                <a:solidFill>
                  <a:srgbClr val="333333"/>
                </a:solidFill>
                <a:effectLst/>
                <a:uLnTx/>
                <a:uFillTx/>
                <a:latin typeface="Consolas" panose="020B0609020204030204" pitchFamily="49" charset="0"/>
                <a:cs typeface="Courier New" panose="02070309020205020404" pitchFamily="49" charset="0"/>
              </a:rPr>
              <a:t> t(</a:t>
            </a:r>
            <a:r>
              <a:rPr kumimoji="0" lang="fr-FR" altLang="fr-FR" sz="1050" b="0" i="0" u="none" strike="noStrike" kern="0" cap="none" spc="0" normalizeH="0" baseline="0" noProof="0" dirty="0" err="1">
                <a:ln>
                  <a:noFill/>
                </a:ln>
                <a:solidFill>
                  <a:srgbClr val="000000"/>
                </a:solidFill>
                <a:effectLst/>
                <a:uLnTx/>
                <a:uFillTx/>
                <a:latin typeface="Consolas" panose="020B0609020204030204" pitchFamily="49" charset="0"/>
                <a:cs typeface="Courier New" panose="02070309020205020404" pitchFamily="49" charset="0"/>
              </a:rPr>
              <a:t>vk</a:t>
            </a:r>
            <a:r>
              <a:rPr kumimoji="0" lang="fr-FR" altLang="fr-FR" sz="1050" b="0" i="0" u="none" strike="noStrike" kern="0" cap="none" spc="0" normalizeH="0" baseline="0" noProof="0" dirty="0">
                <a:ln>
                  <a:noFill/>
                </a:ln>
                <a:solidFill>
                  <a:srgbClr val="333333"/>
                </a:solidFill>
                <a:effectLst/>
                <a:uLnTx/>
                <a:uFillTx/>
                <a:latin typeface="Consolas" panose="020B0609020204030204" pitchFamily="49" charset="0"/>
                <a:cs typeface="Courier New" panose="02070309020205020404" pitchFamily="49" charset="0"/>
              </a:rPr>
              <a:t> </a:t>
            </a:r>
            <a:r>
              <a:rPr kumimoji="0" lang="fr-FR" altLang="fr-FR" sz="1050" b="0" i="0" u="none" strike="noStrike" kern="0" cap="none" spc="0" normalizeH="0" baseline="0" noProof="0" dirty="0">
                <a:ln>
                  <a:noFill/>
                </a:ln>
                <a:solidFill>
                  <a:srgbClr val="000000"/>
                </a:solidFill>
                <a:effectLst/>
                <a:uLnTx/>
                <a:uFillTx/>
                <a:latin typeface="Consolas" panose="020B0609020204030204" pitchFamily="49" charset="0"/>
                <a:cs typeface="Courier New" panose="02070309020205020404" pitchFamily="49" charset="0"/>
              </a:rPr>
              <a:t>)</a:t>
            </a:r>
            <a:r>
              <a:rPr kumimoji="0" lang="fr-FR" altLang="fr-FR" sz="1050" b="0" i="0" u="none" strike="noStrike" kern="0" cap="none" spc="0" normalizeH="0" baseline="0" noProof="0" dirty="0">
                <a:ln>
                  <a:noFill/>
                </a:ln>
                <a:solidFill>
                  <a:prstClr val="black"/>
                </a:solidFill>
                <a:effectLst/>
                <a:uLnTx/>
                <a:uFillTx/>
                <a:latin typeface="Consolas" panose="020B0609020204030204" pitchFamily="49" charset="0"/>
              </a:rPr>
              <a:t> </a:t>
            </a:r>
          </a:p>
        </p:txBody>
      </p:sp>
    </p:spTree>
    <p:extLst>
      <p:ext uri="{BB962C8B-B14F-4D97-AF65-F5344CB8AC3E}">
        <p14:creationId xmlns:p14="http://schemas.microsoft.com/office/powerpoint/2010/main" val="231302017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fld id="{64EFF315-FA4E-4084-ACCF-A94C350B883E}" type="slidenum">
              <a:rPr lang="en-US" smtClean="0"/>
              <a:pPr/>
              <a:t>23</a:t>
            </a:fld>
            <a:endParaRPr lang="en-US" dirty="0"/>
          </a:p>
        </p:txBody>
      </p:sp>
      <p:sp>
        <p:nvSpPr>
          <p:cNvPr id="5" name="Text Placeholder 4"/>
          <p:cNvSpPr>
            <a:spLocks noGrp="1"/>
          </p:cNvSpPr>
          <p:nvPr>
            <p:ph type="body" sz="quarter" idx="14"/>
          </p:nvPr>
        </p:nvSpPr>
        <p:spPr/>
        <p:txBody>
          <a:bodyPr/>
          <a:lstStyle/>
          <a:p>
            <a:r>
              <a:rPr lang="fr-FR" dirty="0"/>
              <a:t>Text mining</a:t>
            </a:r>
            <a:endParaRPr lang="en-GB" dirty="0"/>
          </a:p>
          <a:p>
            <a:endParaRPr lang="en-GB" dirty="0"/>
          </a:p>
          <a:p>
            <a:endParaRPr lang="en-GB" dirty="0"/>
          </a:p>
        </p:txBody>
      </p:sp>
      <p:sp>
        <p:nvSpPr>
          <p:cNvPr id="6" name="Footer Placeholder 5"/>
          <p:cNvSpPr>
            <a:spLocks noGrp="1"/>
          </p:cNvSpPr>
          <p:nvPr>
            <p:ph type="ftr" sz="quarter" idx="3"/>
          </p:nvPr>
        </p:nvSpPr>
        <p:spPr/>
        <p:txBody>
          <a:bodyPr/>
          <a:lstStyle/>
          <a:p>
            <a:r>
              <a:rPr lang="en-US" dirty="0" smtClean="0"/>
              <a:t>INSA Text mining </a:t>
            </a:r>
            <a:r>
              <a:rPr lang="en-US" dirty="0"/>
              <a:t>|  </a:t>
            </a:r>
            <a:r>
              <a:rPr lang="en-US" dirty="0" smtClean="0"/>
              <a:t>© </a:t>
            </a:r>
            <a:r>
              <a:rPr lang="en-US" dirty="0" err="1" smtClean="0"/>
              <a:t>Expleo</a:t>
            </a:r>
            <a:r>
              <a:rPr lang="en-US" dirty="0" smtClean="0"/>
              <a:t>  |  Internal  |  Version 1.0  </a:t>
            </a:r>
            <a:endParaRPr lang="en-US" dirty="0"/>
          </a:p>
        </p:txBody>
      </p:sp>
      <p:sp>
        <p:nvSpPr>
          <p:cNvPr id="20" name="Title 1"/>
          <p:cNvSpPr txBox="1">
            <a:spLocks/>
          </p:cNvSpPr>
          <p:nvPr/>
        </p:nvSpPr>
        <p:spPr>
          <a:xfrm>
            <a:off x="989013" y="793917"/>
            <a:ext cx="10922400" cy="577683"/>
          </a:xfrm>
          <a:prstGeom prst="rect">
            <a:avLst/>
          </a:prstGeom>
        </p:spPr>
        <p:txBody>
          <a:bodyPr vert="horz" lIns="0" tIns="0" rIns="0" bIns="0" rtlCol="0" anchor="t">
            <a:noAutofit/>
          </a:bodyPr>
          <a:lstStyle>
            <a:lvl1pPr algn="l" defTabSz="914400" rtl="0" eaLnBrk="1" latinLnBrk="0" hangingPunct="1">
              <a:lnSpc>
                <a:spcPct val="100000"/>
              </a:lnSpc>
              <a:spcBef>
                <a:spcPct val="0"/>
              </a:spcBef>
              <a:buNone/>
              <a:defRPr sz="3400" b="1" kern="1200" baseline="0">
                <a:solidFill>
                  <a:schemeClr val="accent1"/>
                </a:solidFill>
                <a:latin typeface="+mj-lt"/>
                <a:ea typeface="+mj-ea"/>
                <a:cs typeface="+mj-cs"/>
              </a:defRPr>
            </a:lvl1pPr>
          </a:lstStyle>
          <a:p>
            <a:r>
              <a:rPr lang="en-GB" dirty="0" smtClean="0"/>
              <a:t>Tools for dimensionality reduction</a:t>
            </a:r>
            <a:endParaRPr lang="en-GB" dirty="0"/>
          </a:p>
        </p:txBody>
      </p:sp>
      <p:sp>
        <p:nvSpPr>
          <p:cNvPr id="159" name="Rectangle 158"/>
          <p:cNvSpPr/>
          <p:nvPr/>
        </p:nvSpPr>
        <p:spPr>
          <a:xfrm>
            <a:off x="576008" y="1715116"/>
            <a:ext cx="1667130" cy="1454790"/>
          </a:xfrm>
          <a:prstGeom prst="rect">
            <a:avLst/>
          </a:prstGeom>
          <a:solidFill>
            <a:srgbClr val="EEEEEE"/>
          </a:solidFill>
          <a:ln w="12700" cap="flat" cmpd="sng" algn="ctr">
            <a:noFill/>
            <a:prstDash val="solid"/>
            <a:miter lim="800000"/>
          </a:ln>
          <a:effectLst/>
        </p:spPr>
        <p:txBody>
          <a:bodyPr rtlCol="0" anchor="ctr"/>
          <a:lstStyle/>
          <a:p>
            <a:pPr marL="285750" marR="0" lvl="1" indent="-285750" defTabSz="685800" eaLnBrk="0" fontAlgn="auto" latinLnBrk="0" hangingPunct="0">
              <a:lnSpc>
                <a:spcPct val="100000"/>
              </a:lnSpc>
              <a:spcBef>
                <a:spcPts val="0"/>
              </a:spcBef>
              <a:spcAft>
                <a:spcPts val="200"/>
              </a:spcAft>
              <a:buClr>
                <a:srgbClr val="009AC7"/>
              </a:buClr>
              <a:buSzPct val="80000"/>
              <a:buFont typeface="Arial" panose="020B0604020202020204" pitchFamily="34" charset="0"/>
              <a:buChar char="•"/>
              <a:tabLst/>
              <a:defRPr/>
            </a:pPr>
            <a:r>
              <a:rPr kumimoji="0" lang="en-US" sz="1400" b="1" i="0" u="none" strike="noStrike" kern="0" cap="none" spc="0" normalizeH="0" baseline="0" noProof="0" dirty="0">
                <a:ln>
                  <a:noFill/>
                </a:ln>
                <a:solidFill>
                  <a:srgbClr val="505150"/>
                </a:solidFill>
                <a:effectLst/>
                <a:uLnTx/>
                <a:uFillTx/>
                <a:latin typeface="Lato Light"/>
                <a:ea typeface="ＭＳ Ｐゴシック" charset="-128"/>
                <a:cs typeface="Arial"/>
              </a:rPr>
              <a:t>NMF (Non Negative Matrix Factorization)</a:t>
            </a:r>
          </a:p>
        </p:txBody>
      </p:sp>
      <p:sp>
        <p:nvSpPr>
          <p:cNvPr id="160" name="Rectangle 159"/>
          <p:cNvSpPr/>
          <p:nvPr/>
        </p:nvSpPr>
        <p:spPr>
          <a:xfrm>
            <a:off x="8226840" y="1755425"/>
            <a:ext cx="3635173" cy="921791"/>
          </a:xfrm>
          <a:prstGeom prst="rect">
            <a:avLst/>
          </a:prstGeom>
          <a:solidFill>
            <a:srgbClr val="FFFFFF">
              <a:lumMod val="95000"/>
            </a:srgbClr>
          </a:solidFill>
        </p:spPr>
        <p:txBody>
          <a:bodyPr wrap="square">
            <a:spAutoFit/>
          </a:bodyPr>
          <a:lstStyle/>
          <a:p>
            <a:pPr marL="0" marR="0" lvl="0" indent="0" defTabSz="914400" eaLnBrk="0" fontAlgn="base" latinLnBrk="0" hangingPunct="0">
              <a:lnSpc>
                <a:spcPct val="100000"/>
              </a:lnSpc>
              <a:spcBef>
                <a:spcPct val="30000"/>
              </a:spcBef>
              <a:spcAft>
                <a:spcPct val="0"/>
              </a:spcAft>
              <a:buClrTx/>
              <a:buSzTx/>
              <a:buFontTx/>
              <a:buNone/>
              <a:tabLst/>
              <a:defRPr/>
            </a:pPr>
            <a:r>
              <a:rPr kumimoji="0" lang="fr-FR" altLang="fr-FR" sz="1100" b="1" i="0" u="none" strike="noStrike" kern="0" cap="none" spc="0" normalizeH="0" baseline="0" noProof="0" dirty="0" err="1">
                <a:ln>
                  <a:noFill/>
                </a:ln>
                <a:solidFill>
                  <a:srgbClr val="007020"/>
                </a:solidFill>
                <a:effectLst/>
                <a:uLnTx/>
                <a:uFillTx/>
                <a:latin typeface="Consolas" panose="020B0609020204030204" pitchFamily="49" charset="0"/>
                <a:cs typeface="Courier New" panose="02070309020205020404" pitchFamily="49" charset="0"/>
              </a:rPr>
              <a:t>from</a:t>
            </a:r>
            <a:r>
              <a:rPr kumimoji="0" lang="fr-FR" altLang="fr-FR" sz="1100" b="0" i="0" u="none" strike="noStrike" kern="0" cap="none" spc="0" normalizeH="0" baseline="0" noProof="0" dirty="0">
                <a:ln>
                  <a:noFill/>
                </a:ln>
                <a:solidFill>
                  <a:srgbClr val="222222"/>
                </a:solidFill>
                <a:effectLst/>
                <a:uLnTx/>
                <a:uFillTx/>
                <a:latin typeface="Consolas" panose="020B0609020204030204" pitchFamily="49" charset="0"/>
                <a:cs typeface="Courier New" panose="02070309020205020404" pitchFamily="49" charset="0"/>
              </a:rPr>
              <a:t> </a:t>
            </a:r>
            <a:r>
              <a:rPr kumimoji="0" lang="fr-FR" altLang="fr-FR" sz="1100" b="1" i="0" u="none" strike="noStrike" kern="0" cap="none" spc="0" normalizeH="0" baseline="0" noProof="0" dirty="0" err="1">
                <a:ln>
                  <a:noFill/>
                </a:ln>
                <a:solidFill>
                  <a:srgbClr val="0E84B5"/>
                </a:solidFill>
                <a:effectLst/>
                <a:uLnTx/>
                <a:uFillTx/>
                <a:latin typeface="Consolas" panose="020B0609020204030204" pitchFamily="49" charset="0"/>
                <a:cs typeface="Courier New" panose="02070309020205020404" pitchFamily="49" charset="0"/>
              </a:rPr>
              <a:t>sklearn.decomposition</a:t>
            </a:r>
            <a:r>
              <a:rPr kumimoji="0" lang="fr-FR" altLang="fr-FR" sz="1100" b="0" i="0" u="none" strike="noStrike" kern="0" cap="none" spc="0" normalizeH="0" baseline="0" noProof="0" dirty="0">
                <a:ln>
                  <a:noFill/>
                </a:ln>
                <a:solidFill>
                  <a:srgbClr val="222222"/>
                </a:solidFill>
                <a:effectLst/>
                <a:uLnTx/>
                <a:uFillTx/>
                <a:latin typeface="Consolas" panose="020B0609020204030204" pitchFamily="49" charset="0"/>
                <a:cs typeface="Courier New" panose="02070309020205020404" pitchFamily="49" charset="0"/>
              </a:rPr>
              <a:t> </a:t>
            </a:r>
            <a:r>
              <a:rPr kumimoji="0" lang="fr-FR" altLang="fr-FR" sz="1100" b="1" i="0" u="none" strike="noStrike" kern="0" cap="none" spc="0" normalizeH="0" baseline="0" noProof="0" dirty="0">
                <a:ln>
                  <a:noFill/>
                </a:ln>
                <a:solidFill>
                  <a:srgbClr val="007020"/>
                </a:solidFill>
                <a:effectLst/>
                <a:uLnTx/>
                <a:uFillTx/>
                <a:latin typeface="Consolas" panose="020B0609020204030204" pitchFamily="49" charset="0"/>
                <a:cs typeface="Courier New" panose="02070309020205020404" pitchFamily="49" charset="0"/>
              </a:rPr>
              <a:t>import</a:t>
            </a:r>
            <a:r>
              <a:rPr kumimoji="0" lang="fr-FR" altLang="fr-FR" sz="1100" b="0" i="0" u="none" strike="noStrike" kern="0" cap="none" spc="0" normalizeH="0" baseline="0" noProof="0" dirty="0">
                <a:ln>
                  <a:noFill/>
                </a:ln>
                <a:solidFill>
                  <a:srgbClr val="222222"/>
                </a:solidFill>
                <a:effectLst/>
                <a:uLnTx/>
                <a:uFillTx/>
                <a:latin typeface="Consolas" panose="020B0609020204030204" pitchFamily="49" charset="0"/>
                <a:cs typeface="Courier New" panose="02070309020205020404" pitchFamily="49" charset="0"/>
              </a:rPr>
              <a:t> </a:t>
            </a:r>
            <a:r>
              <a:rPr kumimoji="0" lang="fr-FR" altLang="fr-FR" sz="1100" b="0" i="0" u="none" strike="noStrike" kern="0" cap="none" spc="0" normalizeH="0" baseline="0" noProof="0" dirty="0">
                <a:ln>
                  <a:noFill/>
                </a:ln>
                <a:solidFill>
                  <a:prstClr val="black"/>
                </a:solidFill>
                <a:effectLst/>
                <a:uLnTx/>
                <a:uFillTx/>
                <a:latin typeface="Consolas" panose="020B0609020204030204" pitchFamily="49" charset="0"/>
                <a:cs typeface="Courier New" panose="02070309020205020404" pitchFamily="49" charset="0"/>
              </a:rPr>
              <a:t>NMF</a:t>
            </a:r>
            <a:r>
              <a:rPr kumimoji="0" lang="fr-FR" altLang="fr-FR" sz="1100" b="0" i="0" u="none" strike="noStrike" kern="0" cap="none" spc="0" normalizeH="0" baseline="0" noProof="0" dirty="0">
                <a:ln>
                  <a:noFill/>
                </a:ln>
                <a:solidFill>
                  <a:srgbClr val="222222"/>
                </a:solidFill>
                <a:effectLst/>
                <a:uLnTx/>
                <a:uFillTx/>
                <a:latin typeface="Consolas" panose="020B0609020204030204" pitchFamily="49" charset="0"/>
                <a:cs typeface="Courier New" panose="02070309020205020404" pitchFamily="49" charset="0"/>
              </a:rPr>
              <a:t> </a:t>
            </a:r>
          </a:p>
          <a:p>
            <a:pPr marL="0" marR="0" lvl="0" indent="0" defTabSz="914400" eaLnBrk="0" fontAlgn="base" latinLnBrk="0" hangingPunct="0">
              <a:lnSpc>
                <a:spcPct val="100000"/>
              </a:lnSpc>
              <a:spcBef>
                <a:spcPct val="30000"/>
              </a:spcBef>
              <a:spcAft>
                <a:spcPct val="0"/>
              </a:spcAft>
              <a:buClrTx/>
              <a:buSzTx/>
              <a:buFontTx/>
              <a:buNone/>
              <a:tabLst/>
              <a:defRPr/>
            </a:pPr>
            <a:r>
              <a:rPr kumimoji="0" lang="fr-FR" altLang="fr-FR" sz="1100" b="0" i="0" u="none" strike="noStrike" kern="0" cap="none" spc="0" normalizeH="0" baseline="0" noProof="0" dirty="0">
                <a:ln>
                  <a:noFill/>
                </a:ln>
                <a:solidFill>
                  <a:prstClr val="black"/>
                </a:solidFill>
                <a:effectLst/>
                <a:uLnTx/>
                <a:uFillTx/>
                <a:latin typeface="Consolas" panose="020B0609020204030204" pitchFamily="49" charset="0"/>
                <a:cs typeface="Courier New" panose="02070309020205020404" pitchFamily="49" charset="0"/>
              </a:rPr>
              <a:t>model</a:t>
            </a:r>
            <a:r>
              <a:rPr kumimoji="0" lang="fr-FR" altLang="fr-FR" sz="1100" b="0" i="0" u="none" strike="noStrike" kern="0" cap="none" spc="0" normalizeH="0" baseline="0" noProof="0" dirty="0">
                <a:ln>
                  <a:noFill/>
                </a:ln>
                <a:solidFill>
                  <a:srgbClr val="222222"/>
                </a:solidFill>
                <a:effectLst/>
                <a:uLnTx/>
                <a:uFillTx/>
                <a:latin typeface="Consolas" panose="020B0609020204030204" pitchFamily="49" charset="0"/>
                <a:cs typeface="Courier New" panose="02070309020205020404" pitchFamily="49" charset="0"/>
              </a:rPr>
              <a:t> </a:t>
            </a:r>
            <a:r>
              <a:rPr kumimoji="0" lang="fr-FR" altLang="fr-FR" sz="1100" b="0" i="0" u="none" strike="noStrike" kern="0" cap="none" spc="0" normalizeH="0" baseline="0" noProof="0" dirty="0">
                <a:ln>
                  <a:noFill/>
                </a:ln>
                <a:solidFill>
                  <a:srgbClr val="666666"/>
                </a:solidFill>
                <a:effectLst/>
                <a:uLnTx/>
                <a:uFillTx/>
                <a:latin typeface="Consolas" panose="020B0609020204030204" pitchFamily="49" charset="0"/>
                <a:cs typeface="Courier New" panose="02070309020205020404" pitchFamily="49" charset="0"/>
              </a:rPr>
              <a:t>=</a:t>
            </a:r>
            <a:r>
              <a:rPr kumimoji="0" lang="fr-FR" altLang="fr-FR" sz="1100" b="0" i="0" u="none" strike="noStrike" kern="0" cap="none" spc="0" normalizeH="0" baseline="0" noProof="0" dirty="0">
                <a:ln>
                  <a:noFill/>
                </a:ln>
                <a:solidFill>
                  <a:srgbClr val="222222"/>
                </a:solidFill>
                <a:effectLst/>
                <a:uLnTx/>
                <a:uFillTx/>
                <a:latin typeface="Consolas" panose="020B0609020204030204" pitchFamily="49" charset="0"/>
                <a:cs typeface="Courier New" panose="02070309020205020404" pitchFamily="49" charset="0"/>
              </a:rPr>
              <a:t> </a:t>
            </a:r>
            <a:r>
              <a:rPr kumimoji="0" lang="fr-FR" altLang="fr-FR" sz="1100" b="0" i="0" u="none" strike="noStrike" kern="0" cap="none" spc="0" normalizeH="0" baseline="0" noProof="0" dirty="0">
                <a:ln>
                  <a:noFill/>
                </a:ln>
                <a:solidFill>
                  <a:prstClr val="black"/>
                </a:solidFill>
                <a:effectLst/>
                <a:uLnTx/>
                <a:uFillTx/>
                <a:latin typeface="Consolas" panose="020B0609020204030204" pitchFamily="49" charset="0"/>
                <a:cs typeface="Courier New" panose="02070309020205020404" pitchFamily="49" charset="0"/>
              </a:rPr>
              <a:t>NMF</a:t>
            </a:r>
            <a:r>
              <a:rPr kumimoji="0" lang="fr-FR" altLang="fr-FR" sz="1100" b="0" i="0" u="none" strike="noStrike" kern="0" cap="none" spc="0" normalizeH="0" baseline="0" noProof="0" dirty="0">
                <a:ln>
                  <a:noFill/>
                </a:ln>
                <a:solidFill>
                  <a:srgbClr val="222222"/>
                </a:solidFill>
                <a:effectLst/>
                <a:uLnTx/>
                <a:uFillTx/>
                <a:latin typeface="Consolas" panose="020B0609020204030204" pitchFamily="49" charset="0"/>
                <a:cs typeface="Courier New" panose="02070309020205020404" pitchFamily="49" charset="0"/>
              </a:rPr>
              <a:t>(</a:t>
            </a:r>
            <a:r>
              <a:rPr kumimoji="0" lang="fr-FR" altLang="fr-FR" sz="1100" b="0" i="0" u="none" strike="noStrike" kern="0" cap="none" spc="0" normalizeH="0" baseline="0" noProof="0" dirty="0" err="1">
                <a:ln>
                  <a:noFill/>
                </a:ln>
                <a:solidFill>
                  <a:prstClr val="black"/>
                </a:solidFill>
                <a:effectLst/>
                <a:uLnTx/>
                <a:uFillTx/>
                <a:latin typeface="Consolas" panose="020B0609020204030204" pitchFamily="49" charset="0"/>
                <a:cs typeface="Courier New" panose="02070309020205020404" pitchFamily="49" charset="0"/>
              </a:rPr>
              <a:t>n_components</a:t>
            </a:r>
            <a:r>
              <a:rPr kumimoji="0" lang="fr-FR" altLang="fr-FR" sz="1100" b="0" i="0" u="none" strike="noStrike" kern="0" cap="none" spc="0" normalizeH="0" baseline="0" noProof="0" dirty="0">
                <a:ln>
                  <a:noFill/>
                </a:ln>
                <a:solidFill>
                  <a:srgbClr val="666666"/>
                </a:solidFill>
                <a:effectLst/>
                <a:uLnTx/>
                <a:uFillTx/>
                <a:latin typeface="Consolas" panose="020B0609020204030204" pitchFamily="49" charset="0"/>
                <a:cs typeface="Courier New" panose="02070309020205020404" pitchFamily="49" charset="0"/>
              </a:rPr>
              <a:t>=</a:t>
            </a:r>
            <a:r>
              <a:rPr kumimoji="0" lang="fr-FR" altLang="fr-FR" sz="1100" b="0" i="0" u="none" strike="noStrike" kern="0" cap="none" spc="0" normalizeH="0" baseline="0" noProof="0" dirty="0">
                <a:ln>
                  <a:noFill/>
                </a:ln>
                <a:solidFill>
                  <a:srgbClr val="208050"/>
                </a:solidFill>
                <a:effectLst/>
                <a:uLnTx/>
                <a:uFillTx/>
                <a:latin typeface="Consolas" panose="020B0609020204030204" pitchFamily="49" charset="0"/>
                <a:cs typeface="Courier New" panose="02070309020205020404" pitchFamily="49" charset="0"/>
              </a:rPr>
              <a:t>k</a:t>
            </a:r>
            <a:r>
              <a:rPr kumimoji="0" lang="fr-FR" altLang="fr-FR" sz="1100" b="0" i="0" u="none" strike="noStrike" kern="0" cap="none" spc="0" normalizeH="0" baseline="0" noProof="0" dirty="0">
                <a:ln>
                  <a:noFill/>
                </a:ln>
                <a:solidFill>
                  <a:srgbClr val="222222"/>
                </a:solidFill>
                <a:effectLst/>
                <a:uLnTx/>
                <a:uFillTx/>
                <a:latin typeface="Consolas" panose="020B0609020204030204" pitchFamily="49" charset="0"/>
                <a:cs typeface="Courier New" panose="02070309020205020404" pitchFamily="49" charset="0"/>
              </a:rPr>
              <a:t>, </a:t>
            </a:r>
            <a:r>
              <a:rPr kumimoji="0" lang="fr-FR" altLang="fr-FR" sz="1100" b="0" i="0" u="none" strike="noStrike" kern="0" cap="none" spc="0" normalizeH="0" baseline="0" noProof="0" dirty="0" err="1">
                <a:ln>
                  <a:noFill/>
                </a:ln>
                <a:solidFill>
                  <a:prstClr val="black"/>
                </a:solidFill>
                <a:effectLst/>
                <a:uLnTx/>
                <a:uFillTx/>
                <a:latin typeface="Consolas" panose="020B0609020204030204" pitchFamily="49" charset="0"/>
                <a:cs typeface="Courier New" panose="02070309020205020404" pitchFamily="49" charset="0"/>
              </a:rPr>
              <a:t>init</a:t>
            </a:r>
            <a:r>
              <a:rPr kumimoji="0" lang="fr-FR" altLang="fr-FR" sz="1100" b="0" i="0" u="none" strike="noStrike" kern="0" cap="none" spc="0" normalizeH="0" baseline="0" noProof="0" dirty="0">
                <a:ln>
                  <a:noFill/>
                </a:ln>
                <a:solidFill>
                  <a:srgbClr val="666666"/>
                </a:solidFill>
                <a:effectLst/>
                <a:uLnTx/>
                <a:uFillTx/>
                <a:latin typeface="Consolas" panose="020B0609020204030204" pitchFamily="49" charset="0"/>
                <a:cs typeface="Courier New" panose="02070309020205020404" pitchFamily="49" charset="0"/>
              </a:rPr>
              <a:t>=</a:t>
            </a:r>
            <a:r>
              <a:rPr kumimoji="0" lang="fr-FR" altLang="fr-FR" sz="1100" b="0" i="0" u="none" strike="noStrike" kern="0" cap="none" spc="0" normalizeH="0" baseline="0" noProof="0" dirty="0">
                <a:ln>
                  <a:noFill/>
                </a:ln>
                <a:solidFill>
                  <a:srgbClr val="4070A0"/>
                </a:solidFill>
                <a:effectLst/>
                <a:uLnTx/>
                <a:uFillTx/>
                <a:latin typeface="Consolas" panose="020B0609020204030204" pitchFamily="49" charset="0"/>
                <a:cs typeface="Courier New" panose="02070309020205020404" pitchFamily="49" charset="0"/>
              </a:rPr>
              <a:t>'</a:t>
            </a:r>
            <a:r>
              <a:rPr kumimoji="0" lang="fr-FR" altLang="fr-FR" sz="1100" b="0" i="0" u="none" strike="noStrike" kern="0" cap="none" spc="0" normalizeH="0" baseline="0" noProof="0" dirty="0" err="1">
                <a:ln>
                  <a:noFill/>
                </a:ln>
                <a:solidFill>
                  <a:srgbClr val="4070A0"/>
                </a:solidFill>
                <a:effectLst/>
                <a:uLnTx/>
                <a:uFillTx/>
                <a:latin typeface="Consolas" panose="020B0609020204030204" pitchFamily="49" charset="0"/>
                <a:cs typeface="Courier New" panose="02070309020205020404" pitchFamily="49" charset="0"/>
              </a:rPr>
              <a:t>random</a:t>
            </a:r>
            <a:r>
              <a:rPr kumimoji="0" lang="fr-FR" altLang="fr-FR" sz="1100" b="0" i="0" u="none" strike="noStrike" kern="0" cap="none" spc="0" normalizeH="0" baseline="0" noProof="0" dirty="0">
                <a:ln>
                  <a:noFill/>
                </a:ln>
                <a:solidFill>
                  <a:srgbClr val="4070A0"/>
                </a:solidFill>
                <a:effectLst/>
                <a:uLnTx/>
                <a:uFillTx/>
                <a:latin typeface="Consolas" panose="020B0609020204030204" pitchFamily="49" charset="0"/>
                <a:cs typeface="Courier New" panose="02070309020205020404" pitchFamily="49" charset="0"/>
              </a:rPr>
              <a:t>'</a:t>
            </a:r>
            <a:r>
              <a:rPr kumimoji="0" lang="fr-FR" altLang="fr-FR" sz="1100" b="0" i="0" u="none" strike="noStrike" kern="0" cap="none" spc="0" normalizeH="0" baseline="0" noProof="0" dirty="0">
                <a:ln>
                  <a:noFill/>
                </a:ln>
                <a:solidFill>
                  <a:srgbClr val="222222"/>
                </a:solidFill>
                <a:effectLst/>
                <a:uLnTx/>
                <a:uFillTx/>
                <a:latin typeface="Consolas" panose="020B0609020204030204" pitchFamily="49" charset="0"/>
                <a:cs typeface="Courier New" panose="02070309020205020404" pitchFamily="49" charset="0"/>
              </a:rPr>
              <a:t>) </a:t>
            </a:r>
          </a:p>
          <a:p>
            <a:pPr marL="0" marR="0" lvl="0" indent="0" defTabSz="914400" eaLnBrk="0" fontAlgn="base" latinLnBrk="0" hangingPunct="0">
              <a:lnSpc>
                <a:spcPct val="100000"/>
              </a:lnSpc>
              <a:spcBef>
                <a:spcPct val="30000"/>
              </a:spcBef>
              <a:spcAft>
                <a:spcPct val="0"/>
              </a:spcAft>
              <a:buClrTx/>
              <a:buSzTx/>
              <a:buFontTx/>
              <a:buNone/>
              <a:tabLst/>
              <a:defRPr/>
            </a:pPr>
            <a:r>
              <a:rPr kumimoji="0" lang="fr-FR" altLang="fr-FR" sz="1100" b="0" i="0" u="none" strike="noStrike" kern="0" cap="none" spc="0" normalizeH="0" baseline="0" noProof="0" dirty="0">
                <a:ln>
                  <a:noFill/>
                </a:ln>
                <a:solidFill>
                  <a:prstClr val="black"/>
                </a:solidFill>
                <a:effectLst/>
                <a:uLnTx/>
                <a:uFillTx/>
                <a:latin typeface="Consolas" panose="020B0609020204030204" pitchFamily="49" charset="0"/>
                <a:cs typeface="Courier New" panose="02070309020205020404" pitchFamily="49" charset="0"/>
              </a:rPr>
              <a:t>W</a:t>
            </a:r>
            <a:r>
              <a:rPr kumimoji="0" lang="fr-FR" altLang="fr-FR" sz="1100" b="0" i="0" u="none" strike="noStrike" kern="0" cap="none" spc="0" normalizeH="0" baseline="0" noProof="0" dirty="0">
                <a:ln>
                  <a:noFill/>
                </a:ln>
                <a:solidFill>
                  <a:srgbClr val="222222"/>
                </a:solidFill>
                <a:effectLst/>
                <a:uLnTx/>
                <a:uFillTx/>
                <a:latin typeface="Consolas" panose="020B0609020204030204" pitchFamily="49" charset="0"/>
                <a:cs typeface="Courier New" panose="02070309020205020404" pitchFamily="49" charset="0"/>
              </a:rPr>
              <a:t> </a:t>
            </a:r>
            <a:r>
              <a:rPr kumimoji="0" lang="fr-FR" altLang="fr-FR" sz="1100" b="0" i="0" u="none" strike="noStrike" kern="0" cap="none" spc="0" normalizeH="0" baseline="0" noProof="0" dirty="0">
                <a:ln>
                  <a:noFill/>
                </a:ln>
                <a:solidFill>
                  <a:srgbClr val="666666"/>
                </a:solidFill>
                <a:effectLst/>
                <a:uLnTx/>
                <a:uFillTx/>
                <a:latin typeface="Consolas" panose="020B0609020204030204" pitchFamily="49" charset="0"/>
                <a:cs typeface="Courier New" panose="02070309020205020404" pitchFamily="49" charset="0"/>
              </a:rPr>
              <a:t>=</a:t>
            </a:r>
            <a:r>
              <a:rPr kumimoji="0" lang="fr-FR" altLang="fr-FR" sz="1100" b="0" i="0" u="none" strike="noStrike" kern="0" cap="none" spc="0" normalizeH="0" baseline="0" noProof="0" dirty="0">
                <a:ln>
                  <a:noFill/>
                </a:ln>
                <a:solidFill>
                  <a:srgbClr val="222222"/>
                </a:solidFill>
                <a:effectLst/>
                <a:uLnTx/>
                <a:uFillTx/>
                <a:latin typeface="Consolas" panose="020B0609020204030204" pitchFamily="49" charset="0"/>
                <a:cs typeface="Courier New" panose="02070309020205020404" pitchFamily="49" charset="0"/>
              </a:rPr>
              <a:t> </a:t>
            </a:r>
            <a:r>
              <a:rPr kumimoji="0" lang="fr-FR" altLang="fr-FR" sz="1100" b="0" i="0" u="none" strike="noStrike" kern="0" cap="none" spc="0" normalizeH="0" baseline="0" noProof="0" dirty="0" err="1">
                <a:ln>
                  <a:noFill/>
                </a:ln>
                <a:solidFill>
                  <a:prstClr val="black"/>
                </a:solidFill>
                <a:effectLst/>
                <a:uLnTx/>
                <a:uFillTx/>
                <a:latin typeface="Consolas" panose="020B0609020204030204" pitchFamily="49" charset="0"/>
                <a:cs typeface="Courier New" panose="02070309020205020404" pitchFamily="49" charset="0"/>
              </a:rPr>
              <a:t>model</a:t>
            </a:r>
            <a:r>
              <a:rPr kumimoji="0" lang="fr-FR" altLang="fr-FR" sz="1100" b="0" i="0" u="none" strike="noStrike" kern="0" cap="none" spc="0" normalizeH="0" baseline="0" noProof="0" dirty="0" err="1">
                <a:ln>
                  <a:noFill/>
                </a:ln>
                <a:solidFill>
                  <a:srgbClr val="666666"/>
                </a:solidFill>
                <a:effectLst/>
                <a:uLnTx/>
                <a:uFillTx/>
                <a:latin typeface="Consolas" panose="020B0609020204030204" pitchFamily="49" charset="0"/>
                <a:cs typeface="Courier New" panose="02070309020205020404" pitchFamily="49" charset="0"/>
              </a:rPr>
              <a:t>.</a:t>
            </a:r>
            <a:r>
              <a:rPr kumimoji="0" lang="fr-FR" altLang="fr-FR" sz="1100" b="0" i="0" u="none" strike="noStrike" kern="0" cap="none" spc="0" normalizeH="0" baseline="0" noProof="0" dirty="0" err="1">
                <a:ln>
                  <a:noFill/>
                </a:ln>
                <a:solidFill>
                  <a:prstClr val="black"/>
                </a:solidFill>
                <a:effectLst/>
                <a:uLnTx/>
                <a:uFillTx/>
                <a:latin typeface="Consolas" panose="020B0609020204030204" pitchFamily="49" charset="0"/>
                <a:cs typeface="Courier New" panose="02070309020205020404" pitchFamily="49" charset="0"/>
              </a:rPr>
              <a:t>fit_transform</a:t>
            </a:r>
            <a:r>
              <a:rPr kumimoji="0" lang="fr-FR" altLang="fr-FR" sz="1100" b="0" i="0" u="none" strike="noStrike" kern="0" cap="none" spc="0" normalizeH="0" baseline="0" noProof="0" dirty="0">
                <a:ln>
                  <a:noFill/>
                </a:ln>
                <a:solidFill>
                  <a:srgbClr val="222222"/>
                </a:solidFill>
                <a:effectLst/>
                <a:uLnTx/>
                <a:uFillTx/>
                <a:latin typeface="Consolas" panose="020B0609020204030204" pitchFamily="49" charset="0"/>
                <a:cs typeface="Courier New" panose="02070309020205020404" pitchFamily="49" charset="0"/>
              </a:rPr>
              <a:t>(</a:t>
            </a:r>
            <a:r>
              <a:rPr kumimoji="0" lang="fr-FR" altLang="fr-FR" sz="1100" b="0" i="0" u="none" strike="noStrike" kern="0" cap="none" spc="0" normalizeH="0" baseline="0" noProof="0" dirty="0">
                <a:ln>
                  <a:noFill/>
                </a:ln>
                <a:solidFill>
                  <a:prstClr val="black"/>
                </a:solidFill>
                <a:effectLst/>
                <a:uLnTx/>
                <a:uFillTx/>
                <a:latin typeface="Consolas" panose="020B0609020204030204" pitchFamily="49" charset="0"/>
                <a:cs typeface="Courier New" panose="02070309020205020404" pitchFamily="49" charset="0"/>
              </a:rPr>
              <a:t>X</a:t>
            </a:r>
            <a:r>
              <a:rPr kumimoji="0" lang="fr-FR" altLang="fr-FR" sz="1100" b="0" i="0" u="none" strike="noStrike" kern="0" cap="none" spc="0" normalizeH="0" baseline="0" noProof="0" dirty="0">
                <a:ln>
                  <a:noFill/>
                </a:ln>
                <a:solidFill>
                  <a:srgbClr val="222222"/>
                </a:solidFill>
                <a:effectLst/>
                <a:uLnTx/>
                <a:uFillTx/>
                <a:latin typeface="Consolas" panose="020B0609020204030204" pitchFamily="49" charset="0"/>
                <a:cs typeface="Courier New" panose="02070309020205020404" pitchFamily="49" charset="0"/>
              </a:rPr>
              <a:t>) </a:t>
            </a:r>
          </a:p>
          <a:p>
            <a:pPr marL="0" marR="0" lvl="0" indent="0" defTabSz="914400" eaLnBrk="0" fontAlgn="base" latinLnBrk="0" hangingPunct="0">
              <a:lnSpc>
                <a:spcPct val="100000"/>
              </a:lnSpc>
              <a:spcBef>
                <a:spcPct val="30000"/>
              </a:spcBef>
              <a:spcAft>
                <a:spcPct val="0"/>
              </a:spcAft>
              <a:buClrTx/>
              <a:buSzTx/>
              <a:buFontTx/>
              <a:buNone/>
              <a:tabLst/>
              <a:defRPr/>
            </a:pPr>
            <a:r>
              <a:rPr kumimoji="0" lang="fr-FR" altLang="fr-FR" sz="1100" b="0" i="0" u="none" strike="noStrike" kern="0" cap="none" spc="0" normalizeH="0" baseline="0" noProof="0" dirty="0">
                <a:ln>
                  <a:noFill/>
                </a:ln>
                <a:solidFill>
                  <a:prstClr val="black"/>
                </a:solidFill>
                <a:effectLst/>
                <a:uLnTx/>
                <a:uFillTx/>
                <a:latin typeface="Consolas" panose="020B0609020204030204" pitchFamily="49" charset="0"/>
                <a:cs typeface="Courier New" panose="02070309020205020404" pitchFamily="49" charset="0"/>
              </a:rPr>
              <a:t>H</a:t>
            </a:r>
            <a:r>
              <a:rPr kumimoji="0" lang="fr-FR" altLang="fr-FR" sz="1100" b="0" i="0" u="none" strike="noStrike" kern="0" cap="none" spc="0" normalizeH="0" baseline="0" noProof="0" dirty="0">
                <a:ln>
                  <a:noFill/>
                </a:ln>
                <a:solidFill>
                  <a:srgbClr val="222222"/>
                </a:solidFill>
                <a:effectLst/>
                <a:uLnTx/>
                <a:uFillTx/>
                <a:latin typeface="Consolas" panose="020B0609020204030204" pitchFamily="49" charset="0"/>
                <a:cs typeface="Courier New" panose="02070309020205020404" pitchFamily="49" charset="0"/>
              </a:rPr>
              <a:t> </a:t>
            </a:r>
            <a:r>
              <a:rPr kumimoji="0" lang="fr-FR" altLang="fr-FR" sz="1100" b="0" i="0" u="none" strike="noStrike" kern="0" cap="none" spc="0" normalizeH="0" baseline="0" noProof="0" dirty="0">
                <a:ln>
                  <a:noFill/>
                </a:ln>
                <a:solidFill>
                  <a:srgbClr val="666666"/>
                </a:solidFill>
                <a:effectLst/>
                <a:uLnTx/>
                <a:uFillTx/>
                <a:latin typeface="Consolas" panose="020B0609020204030204" pitchFamily="49" charset="0"/>
                <a:cs typeface="Courier New" panose="02070309020205020404" pitchFamily="49" charset="0"/>
              </a:rPr>
              <a:t>=</a:t>
            </a:r>
            <a:r>
              <a:rPr kumimoji="0" lang="fr-FR" altLang="fr-FR" sz="1100" b="0" i="0" u="none" strike="noStrike" kern="0" cap="none" spc="0" normalizeH="0" baseline="0" noProof="0" dirty="0">
                <a:ln>
                  <a:noFill/>
                </a:ln>
                <a:solidFill>
                  <a:srgbClr val="222222"/>
                </a:solidFill>
                <a:effectLst/>
                <a:uLnTx/>
                <a:uFillTx/>
                <a:latin typeface="Consolas" panose="020B0609020204030204" pitchFamily="49" charset="0"/>
                <a:cs typeface="Courier New" panose="02070309020205020404" pitchFamily="49" charset="0"/>
              </a:rPr>
              <a:t> </a:t>
            </a:r>
            <a:r>
              <a:rPr kumimoji="0" lang="fr-FR" altLang="fr-FR" sz="1100" b="0" i="0" u="none" strike="noStrike" kern="0" cap="none" spc="0" normalizeH="0" baseline="0" noProof="0" dirty="0" err="1">
                <a:ln>
                  <a:noFill/>
                </a:ln>
                <a:solidFill>
                  <a:prstClr val="black"/>
                </a:solidFill>
                <a:effectLst/>
                <a:uLnTx/>
                <a:uFillTx/>
                <a:latin typeface="Consolas" panose="020B0609020204030204" pitchFamily="49" charset="0"/>
                <a:cs typeface="Courier New" panose="02070309020205020404" pitchFamily="49" charset="0"/>
              </a:rPr>
              <a:t>model</a:t>
            </a:r>
            <a:r>
              <a:rPr kumimoji="0" lang="fr-FR" altLang="fr-FR" sz="1100" b="0" i="0" u="none" strike="noStrike" kern="0" cap="none" spc="0" normalizeH="0" baseline="0" noProof="0" dirty="0" err="1">
                <a:ln>
                  <a:noFill/>
                </a:ln>
                <a:solidFill>
                  <a:srgbClr val="666666"/>
                </a:solidFill>
                <a:effectLst/>
                <a:uLnTx/>
                <a:uFillTx/>
                <a:latin typeface="Consolas" panose="020B0609020204030204" pitchFamily="49" charset="0"/>
                <a:cs typeface="Courier New" panose="02070309020205020404" pitchFamily="49" charset="0"/>
              </a:rPr>
              <a:t>.</a:t>
            </a:r>
            <a:r>
              <a:rPr kumimoji="0" lang="fr-FR" altLang="fr-FR" sz="1100" b="0" i="0" u="none" strike="noStrike" kern="0" cap="none" spc="0" normalizeH="0" baseline="0" noProof="0" dirty="0" err="1">
                <a:ln>
                  <a:noFill/>
                </a:ln>
                <a:solidFill>
                  <a:prstClr val="black"/>
                </a:solidFill>
                <a:effectLst/>
                <a:uLnTx/>
                <a:uFillTx/>
                <a:latin typeface="Consolas" panose="020B0609020204030204" pitchFamily="49" charset="0"/>
                <a:cs typeface="Courier New" panose="02070309020205020404" pitchFamily="49" charset="0"/>
              </a:rPr>
              <a:t>components</a:t>
            </a:r>
            <a:r>
              <a:rPr kumimoji="0" lang="fr-FR" altLang="fr-FR" sz="1100" b="0" i="0" u="none" strike="noStrike" kern="0" cap="none" spc="0" normalizeH="0" baseline="0" noProof="0" dirty="0">
                <a:ln>
                  <a:noFill/>
                </a:ln>
                <a:solidFill>
                  <a:prstClr val="black"/>
                </a:solidFill>
                <a:effectLst/>
                <a:uLnTx/>
                <a:uFillTx/>
                <a:latin typeface="Consolas" panose="020B0609020204030204" pitchFamily="49" charset="0"/>
                <a:cs typeface="Courier New" panose="02070309020205020404" pitchFamily="49" charset="0"/>
              </a:rPr>
              <a:t>_ </a:t>
            </a:r>
          </a:p>
        </p:txBody>
      </p:sp>
      <p:pic>
        <p:nvPicPr>
          <p:cNvPr id="161" name="Picture 82"/>
          <p:cNvPicPr>
            <a:picLocks noChangeAspect="1"/>
          </p:cNvPicPr>
          <p:nvPr/>
        </p:nvPicPr>
        <p:blipFill>
          <a:blip r:embed="rId2"/>
          <a:stretch>
            <a:fillRect/>
          </a:stretch>
        </p:blipFill>
        <p:spPr>
          <a:xfrm>
            <a:off x="7647097" y="1921254"/>
            <a:ext cx="567066" cy="567066"/>
          </a:xfrm>
          <a:prstGeom prst="rect">
            <a:avLst/>
          </a:prstGeom>
        </p:spPr>
      </p:pic>
      <p:pic>
        <p:nvPicPr>
          <p:cNvPr id="162" name="Picture 83"/>
          <p:cNvPicPr>
            <a:picLocks noChangeAspect="1"/>
          </p:cNvPicPr>
          <p:nvPr/>
        </p:nvPicPr>
        <p:blipFill>
          <a:blip r:embed="rId3"/>
          <a:stretch>
            <a:fillRect/>
          </a:stretch>
        </p:blipFill>
        <p:spPr>
          <a:xfrm>
            <a:off x="7724511" y="2861205"/>
            <a:ext cx="412238" cy="318920"/>
          </a:xfrm>
          <a:prstGeom prst="rect">
            <a:avLst/>
          </a:prstGeom>
        </p:spPr>
      </p:pic>
      <p:sp>
        <p:nvSpPr>
          <p:cNvPr id="163" name="Rectangle 162"/>
          <p:cNvSpPr/>
          <p:nvPr/>
        </p:nvSpPr>
        <p:spPr>
          <a:xfrm>
            <a:off x="8226840" y="2820678"/>
            <a:ext cx="3635173" cy="461665"/>
          </a:xfrm>
          <a:prstGeom prst="rect">
            <a:avLst/>
          </a:prstGeom>
          <a:solidFill>
            <a:srgbClr val="FFFFFF">
              <a:lumMod val="95000"/>
            </a:srgbClr>
          </a:solidFill>
        </p:spPr>
        <p:txBody>
          <a:bodyPr wrap="square">
            <a:spAutoFit/>
          </a:bodyPr>
          <a:lstStyle/>
          <a:p>
            <a:pPr marL="0" marR="0" lvl="0" indent="0" defTabSz="914400" eaLnBrk="0" fontAlgn="base" latinLnBrk="0" hangingPunct="0">
              <a:lnSpc>
                <a:spcPct val="100000"/>
              </a:lnSpc>
              <a:spcBef>
                <a:spcPct val="0"/>
              </a:spcBef>
              <a:spcAft>
                <a:spcPct val="0"/>
              </a:spcAft>
              <a:buClrTx/>
              <a:buSzTx/>
              <a:buFontTx/>
              <a:buNone/>
              <a:tabLst/>
              <a:defRPr/>
            </a:pPr>
            <a:r>
              <a:rPr kumimoji="0" lang="fr-FR" altLang="fr-FR" sz="1200" b="1" i="0" u="sng" strike="noStrike" kern="0" cap="none" spc="0" normalizeH="0" baseline="0" noProof="0" dirty="0" err="1">
                <a:ln>
                  <a:noFill/>
                </a:ln>
                <a:solidFill>
                  <a:srgbClr val="003399"/>
                </a:solidFill>
                <a:effectLst/>
                <a:uLnTx/>
                <a:uFillTx/>
                <a:latin typeface="Consolas" panose="020B0609020204030204" pitchFamily="49" charset="0"/>
                <a:cs typeface="Courier New" panose="02070309020205020404" pitchFamily="49" charset="0"/>
                <a:hlinkClick r:id="rId4"/>
              </a:rPr>
              <a:t>library</a:t>
            </a:r>
            <a:r>
              <a:rPr kumimoji="0" lang="fr-FR" altLang="fr-FR" sz="1200" b="0" i="0" u="none" strike="noStrike" kern="0" cap="none" spc="0" normalizeH="0" baseline="0" noProof="0" dirty="0">
                <a:ln>
                  <a:noFill/>
                </a:ln>
                <a:solidFill>
                  <a:srgbClr val="009900"/>
                </a:solidFill>
                <a:effectLst/>
                <a:uLnTx/>
                <a:uFillTx/>
                <a:latin typeface="Consolas" panose="020B0609020204030204" pitchFamily="49" charset="0"/>
                <a:cs typeface="Courier New" panose="02070309020205020404" pitchFamily="49" charset="0"/>
              </a:rPr>
              <a:t>(</a:t>
            </a:r>
            <a:r>
              <a:rPr kumimoji="0" lang="fr-FR" altLang="fr-FR" sz="1200" b="0" i="0" u="sng" strike="noStrike" kern="0" cap="none" spc="0" normalizeH="0" baseline="0" noProof="0" dirty="0">
                <a:ln>
                  <a:noFill/>
                </a:ln>
                <a:solidFill>
                  <a:srgbClr val="800080"/>
                </a:solidFill>
                <a:effectLst/>
                <a:uLnTx/>
                <a:uFillTx/>
                <a:latin typeface="Consolas" panose="020B0609020204030204" pitchFamily="49" charset="0"/>
                <a:cs typeface="Courier New" panose="02070309020205020404" pitchFamily="49" charset="0"/>
                <a:hlinkClick r:id="rId5"/>
              </a:rPr>
              <a:t>NMF</a:t>
            </a:r>
            <a:r>
              <a:rPr kumimoji="0" lang="fr-FR" altLang="fr-FR" sz="1200" b="0" i="0" u="none" strike="noStrike" kern="0" cap="none" spc="0" normalizeH="0" baseline="0" noProof="0" dirty="0">
                <a:ln>
                  <a:noFill/>
                </a:ln>
                <a:solidFill>
                  <a:srgbClr val="009900"/>
                </a:solidFill>
                <a:effectLst/>
                <a:uLnTx/>
                <a:uFillTx/>
                <a:latin typeface="Consolas" panose="020B0609020204030204" pitchFamily="49" charset="0"/>
                <a:cs typeface="Courier New" panose="02070309020205020404" pitchFamily="49" charset="0"/>
              </a:rPr>
              <a:t>)</a:t>
            </a:r>
          </a:p>
          <a:p>
            <a:pPr marL="0" marR="0" lvl="0" indent="0" defTabSz="914400" eaLnBrk="0" fontAlgn="base" latinLnBrk="0" hangingPunct="0">
              <a:lnSpc>
                <a:spcPct val="100000"/>
              </a:lnSpc>
              <a:spcBef>
                <a:spcPct val="0"/>
              </a:spcBef>
              <a:spcAft>
                <a:spcPct val="0"/>
              </a:spcAft>
              <a:buClrTx/>
              <a:buSzTx/>
              <a:buFontTx/>
              <a:buNone/>
              <a:tabLst/>
              <a:defRPr/>
            </a:pPr>
            <a:r>
              <a:rPr kumimoji="0" lang="fr-FR" altLang="fr-FR" sz="1200" b="0" i="0" u="sng" strike="noStrike" kern="0" cap="none" spc="0" normalizeH="0" baseline="0" noProof="0" dirty="0" err="1">
                <a:ln>
                  <a:noFill/>
                </a:ln>
                <a:solidFill>
                  <a:srgbClr val="800080"/>
                </a:solidFill>
                <a:effectLst/>
                <a:uLnTx/>
                <a:uFillTx/>
                <a:latin typeface="Consolas" panose="020B0609020204030204" pitchFamily="49" charset="0"/>
                <a:cs typeface="Courier New" panose="02070309020205020404" pitchFamily="49" charset="0"/>
                <a:hlinkClick r:id="rId5"/>
              </a:rPr>
              <a:t>nmf</a:t>
            </a:r>
            <a:r>
              <a:rPr kumimoji="0" lang="fr-FR" altLang="fr-FR" sz="1200" b="0" i="0" u="none" strike="noStrike" kern="0" cap="none" spc="0" normalizeH="0" baseline="0" noProof="0" dirty="0">
                <a:ln>
                  <a:noFill/>
                </a:ln>
                <a:solidFill>
                  <a:srgbClr val="009900"/>
                </a:solidFill>
                <a:effectLst/>
                <a:uLnTx/>
                <a:uFillTx/>
                <a:latin typeface="Consolas" panose="020B0609020204030204" pitchFamily="49" charset="0"/>
                <a:cs typeface="Courier New" panose="02070309020205020404" pitchFamily="49" charset="0"/>
              </a:rPr>
              <a:t>(</a:t>
            </a:r>
            <a:r>
              <a:rPr kumimoji="0" lang="fr-FR" altLang="fr-FR" sz="1200" b="0" i="0" u="none" strike="noStrike" kern="0" cap="none" spc="0" normalizeH="0" baseline="0" noProof="0" dirty="0">
                <a:ln>
                  <a:noFill/>
                </a:ln>
                <a:solidFill>
                  <a:srgbClr val="000000"/>
                </a:solidFill>
                <a:effectLst/>
                <a:uLnTx/>
                <a:uFillTx/>
                <a:latin typeface="Consolas" panose="020B0609020204030204" pitchFamily="49" charset="0"/>
                <a:cs typeface="Courier New" panose="02070309020205020404" pitchFamily="49" charset="0"/>
              </a:rPr>
              <a:t>X</a:t>
            </a:r>
            <a:r>
              <a:rPr kumimoji="0" lang="fr-FR" altLang="fr-FR" sz="1200" b="0" i="0" u="none" strike="noStrike" kern="0" cap="none" spc="0" normalizeH="0" baseline="0" noProof="0" dirty="0">
                <a:ln>
                  <a:noFill/>
                </a:ln>
                <a:solidFill>
                  <a:srgbClr val="339933"/>
                </a:solidFill>
                <a:effectLst/>
                <a:uLnTx/>
                <a:uFillTx/>
                <a:latin typeface="Consolas" panose="020B0609020204030204" pitchFamily="49" charset="0"/>
                <a:cs typeface="Courier New" panose="02070309020205020404" pitchFamily="49" charset="0"/>
              </a:rPr>
              <a:t>,</a:t>
            </a:r>
            <a:r>
              <a:rPr kumimoji="0" lang="fr-FR" altLang="fr-FR" sz="1200" b="0" i="0" u="none" strike="noStrike" kern="0" cap="none" spc="0" normalizeH="0" baseline="0" noProof="0" dirty="0">
                <a:ln>
                  <a:noFill/>
                </a:ln>
                <a:solidFill>
                  <a:srgbClr val="000000"/>
                </a:solidFill>
                <a:effectLst/>
                <a:uLnTx/>
                <a:uFillTx/>
                <a:latin typeface="Consolas" panose="020B0609020204030204" pitchFamily="49" charset="0"/>
                <a:cs typeface="Courier New" panose="02070309020205020404" pitchFamily="49" charset="0"/>
              </a:rPr>
              <a:t>k</a:t>
            </a:r>
            <a:r>
              <a:rPr kumimoji="0" lang="fr-FR" altLang="fr-FR" sz="1200" b="0" i="0" u="none" strike="noStrike" kern="0" cap="none" spc="0" normalizeH="0" baseline="0" noProof="0" dirty="0">
                <a:ln>
                  <a:noFill/>
                </a:ln>
                <a:solidFill>
                  <a:srgbClr val="339933"/>
                </a:solidFill>
                <a:effectLst/>
                <a:uLnTx/>
                <a:uFillTx/>
                <a:latin typeface="Consolas" panose="020B0609020204030204" pitchFamily="49" charset="0"/>
                <a:cs typeface="Courier New" panose="02070309020205020404" pitchFamily="49" charset="0"/>
              </a:rPr>
              <a:t>,</a:t>
            </a:r>
            <a:r>
              <a:rPr kumimoji="0" lang="fr-FR" altLang="fr-FR" sz="1200" b="0" i="0" u="none" strike="noStrike" kern="0" cap="none" spc="0" normalizeH="0" baseline="0" noProof="0" dirty="0">
                <a:ln>
                  <a:noFill/>
                </a:ln>
                <a:solidFill>
                  <a:srgbClr val="0000FF"/>
                </a:solidFill>
                <a:effectLst/>
                <a:uLnTx/>
                <a:uFillTx/>
                <a:latin typeface="Consolas" panose="020B0609020204030204" pitchFamily="49" charset="0"/>
                <a:cs typeface="Courier New" panose="02070309020205020404" pitchFamily="49" charset="0"/>
              </a:rPr>
              <a:t>"lee"</a:t>
            </a:r>
            <a:r>
              <a:rPr kumimoji="0" lang="fr-FR" altLang="fr-FR" sz="1200" b="0" i="0" u="none" strike="noStrike" kern="0" cap="none" spc="0" normalizeH="0" baseline="0" noProof="0" dirty="0">
                <a:ln>
                  <a:noFill/>
                </a:ln>
                <a:solidFill>
                  <a:srgbClr val="009900"/>
                </a:solidFill>
                <a:effectLst/>
                <a:uLnTx/>
                <a:uFillTx/>
                <a:latin typeface="Consolas" panose="020B0609020204030204" pitchFamily="49" charset="0"/>
                <a:cs typeface="Courier New" panose="02070309020205020404" pitchFamily="49" charset="0"/>
              </a:rPr>
              <a:t>)</a:t>
            </a:r>
            <a:r>
              <a:rPr kumimoji="0" lang="fr-FR" altLang="fr-FR" sz="1200" b="0" i="0" u="none" strike="noStrike" kern="0" cap="none" spc="0" normalizeH="0" baseline="0" noProof="0" dirty="0">
                <a:ln>
                  <a:noFill/>
                </a:ln>
                <a:solidFill>
                  <a:srgbClr val="000000"/>
                </a:solidFill>
                <a:effectLst/>
                <a:uLnTx/>
                <a:uFillTx/>
                <a:latin typeface="Consolas" panose="020B0609020204030204" pitchFamily="49" charset="0"/>
                <a:cs typeface="Courier New" panose="02070309020205020404" pitchFamily="49" charset="0"/>
              </a:rPr>
              <a:t> </a:t>
            </a:r>
            <a:r>
              <a:rPr kumimoji="0" lang="fr-FR" altLang="fr-FR" sz="1200" b="0" i="1" u="none" strike="noStrike" kern="0" cap="none" spc="0" normalizeH="0" baseline="0" noProof="0" dirty="0">
                <a:ln>
                  <a:noFill/>
                </a:ln>
                <a:solidFill>
                  <a:srgbClr val="666666"/>
                </a:solidFill>
                <a:effectLst/>
                <a:uLnTx/>
                <a:uFillTx/>
                <a:latin typeface="Consolas" panose="020B0609020204030204" pitchFamily="49" charset="0"/>
                <a:cs typeface="Courier New" panose="02070309020205020404" pitchFamily="49" charset="0"/>
              </a:rPr>
              <a:t># </a:t>
            </a:r>
            <a:r>
              <a:rPr kumimoji="0" lang="fr-FR" altLang="fr-FR" sz="1200" b="0" i="1" u="none" strike="noStrike" kern="0" cap="none" spc="0" normalizeH="0" baseline="0" noProof="0" dirty="0" err="1">
                <a:ln>
                  <a:noFill/>
                </a:ln>
                <a:solidFill>
                  <a:srgbClr val="666666"/>
                </a:solidFill>
                <a:effectLst/>
                <a:uLnTx/>
                <a:uFillTx/>
                <a:latin typeface="Consolas" panose="020B0609020204030204" pitchFamily="49" charset="0"/>
                <a:cs typeface="Courier New" panose="02070309020205020404" pitchFamily="49" charset="0"/>
              </a:rPr>
              <a:t>lee</a:t>
            </a:r>
            <a:r>
              <a:rPr kumimoji="0" lang="fr-FR" altLang="fr-FR" sz="1200" b="0" i="1" u="none" strike="noStrike" kern="0" cap="none" spc="0" normalizeH="0" baseline="0" noProof="0" dirty="0">
                <a:ln>
                  <a:noFill/>
                </a:ln>
                <a:solidFill>
                  <a:srgbClr val="666666"/>
                </a:solidFill>
                <a:effectLst/>
                <a:uLnTx/>
                <a:uFillTx/>
                <a:latin typeface="Consolas" panose="020B0609020204030204" pitchFamily="49" charset="0"/>
                <a:cs typeface="Courier New" panose="02070309020205020404" pitchFamily="49" charset="0"/>
              </a:rPr>
              <a:t> &amp; </a:t>
            </a:r>
            <a:r>
              <a:rPr kumimoji="0" lang="fr-FR" altLang="fr-FR" sz="1200" b="0" i="1" u="none" strike="noStrike" kern="0" cap="none" spc="0" normalizeH="0" baseline="0" noProof="0" dirty="0" err="1">
                <a:ln>
                  <a:noFill/>
                </a:ln>
                <a:solidFill>
                  <a:srgbClr val="666666"/>
                </a:solidFill>
                <a:effectLst/>
                <a:uLnTx/>
                <a:uFillTx/>
                <a:latin typeface="Consolas" panose="020B0609020204030204" pitchFamily="49" charset="0"/>
                <a:cs typeface="Courier New" panose="02070309020205020404" pitchFamily="49" charset="0"/>
              </a:rPr>
              <a:t>seung</a:t>
            </a:r>
            <a:r>
              <a:rPr kumimoji="0" lang="fr-FR" altLang="fr-FR" sz="1200" b="0" i="1" u="none" strike="noStrike" kern="0" cap="none" spc="0" normalizeH="0" baseline="0" noProof="0" dirty="0">
                <a:ln>
                  <a:noFill/>
                </a:ln>
                <a:solidFill>
                  <a:srgbClr val="666666"/>
                </a:solidFill>
                <a:effectLst/>
                <a:uLnTx/>
                <a:uFillTx/>
                <a:latin typeface="Consolas" panose="020B0609020204030204" pitchFamily="49" charset="0"/>
                <a:cs typeface="Courier New" panose="02070309020205020404" pitchFamily="49" charset="0"/>
              </a:rPr>
              <a:t> </a:t>
            </a:r>
            <a:r>
              <a:rPr kumimoji="0" lang="fr-FR" altLang="fr-FR" sz="1200" b="0" i="1" u="none" strike="noStrike" kern="0" cap="none" spc="0" normalizeH="0" baseline="0" noProof="0" dirty="0" err="1">
                <a:ln>
                  <a:noFill/>
                </a:ln>
                <a:solidFill>
                  <a:srgbClr val="666666"/>
                </a:solidFill>
                <a:effectLst/>
                <a:uLnTx/>
                <a:uFillTx/>
                <a:latin typeface="Consolas" panose="020B0609020204030204" pitchFamily="49" charset="0"/>
                <a:cs typeface="Courier New" panose="02070309020205020404" pitchFamily="49" charset="0"/>
              </a:rPr>
              <a:t>method</a:t>
            </a:r>
            <a:r>
              <a:rPr kumimoji="0" lang="fr-FR" altLang="fr-FR" sz="1200" b="0" i="0" u="none" strike="noStrike" kern="0" cap="none" spc="0" normalizeH="0" baseline="0" noProof="0" dirty="0">
                <a:ln>
                  <a:noFill/>
                </a:ln>
                <a:solidFill>
                  <a:prstClr val="black"/>
                </a:solidFill>
                <a:effectLst/>
                <a:uLnTx/>
                <a:uFillTx/>
                <a:latin typeface="Consolas" panose="020B0609020204030204" pitchFamily="49" charset="0"/>
              </a:rPr>
              <a:t> </a:t>
            </a:r>
          </a:p>
        </p:txBody>
      </p:sp>
      <p:sp>
        <p:nvSpPr>
          <p:cNvPr id="164" name="Rectangle 163"/>
          <p:cNvSpPr/>
          <p:nvPr/>
        </p:nvSpPr>
        <p:spPr>
          <a:xfrm>
            <a:off x="2335329" y="1715115"/>
            <a:ext cx="1667130" cy="1444299"/>
          </a:xfrm>
          <a:prstGeom prst="rect">
            <a:avLst/>
          </a:prstGeom>
          <a:solidFill>
            <a:srgbClr val="EEEEEE"/>
          </a:solidFill>
          <a:ln w="12700" cap="flat" cmpd="sng" algn="ctr">
            <a:noFill/>
            <a:prstDash val="solid"/>
            <a:miter lim="800000"/>
          </a:ln>
          <a:effectLst/>
        </p:spPr>
        <p:txBody>
          <a:bodyPr rtlCol="0" anchor="ctr"/>
          <a:lstStyle/>
          <a:p>
            <a:pPr marL="1800" marR="0" lvl="1" indent="0" defTabSz="685800" eaLnBrk="0" fontAlgn="auto" latinLnBrk="0" hangingPunct="0">
              <a:lnSpc>
                <a:spcPct val="100000"/>
              </a:lnSpc>
              <a:spcBef>
                <a:spcPts val="0"/>
              </a:spcBef>
              <a:spcAft>
                <a:spcPts val="200"/>
              </a:spcAft>
              <a:buClr>
                <a:srgbClr val="009AC7"/>
              </a:buClr>
              <a:buSzPct val="80000"/>
              <a:buFontTx/>
              <a:buNone/>
              <a:tabLst/>
              <a:defRPr/>
            </a:pPr>
            <a:r>
              <a:rPr kumimoji="0" lang="en-US" sz="1400" b="0" i="0" u="none" strike="noStrike" kern="0" cap="none" spc="0" normalizeH="0" baseline="0" noProof="0" dirty="0">
                <a:ln>
                  <a:noFill/>
                </a:ln>
                <a:solidFill>
                  <a:srgbClr val="505150"/>
                </a:solidFill>
                <a:effectLst/>
                <a:uLnTx/>
                <a:uFillTx/>
                <a:latin typeface="Lato Light"/>
                <a:ea typeface="ＭＳ Ｐゴシック" charset="-128"/>
                <a:cs typeface="Arial"/>
              </a:rPr>
              <a:t>Unsupervised data decomposition ( for topic learning, feature extraction or clustering) </a:t>
            </a:r>
          </a:p>
        </p:txBody>
      </p:sp>
      <p:grpSp>
        <p:nvGrpSpPr>
          <p:cNvPr id="165" name="Group 95"/>
          <p:cNvGrpSpPr/>
          <p:nvPr/>
        </p:nvGrpSpPr>
        <p:grpSpPr>
          <a:xfrm>
            <a:off x="4219434" y="1804430"/>
            <a:ext cx="3460032" cy="1247080"/>
            <a:chOff x="5287754" y="5297532"/>
            <a:chExt cx="3908623" cy="1664091"/>
          </a:xfrm>
        </p:grpSpPr>
        <p:grpSp>
          <p:nvGrpSpPr>
            <p:cNvPr id="166" name="Group 96"/>
            <p:cNvGrpSpPr/>
            <p:nvPr/>
          </p:nvGrpSpPr>
          <p:grpSpPr>
            <a:xfrm>
              <a:off x="5287754" y="5297532"/>
              <a:ext cx="1461388" cy="1629005"/>
              <a:chOff x="5108837" y="5353106"/>
              <a:chExt cx="1461388" cy="1629005"/>
            </a:xfrm>
          </p:grpSpPr>
          <p:sp>
            <p:nvSpPr>
              <p:cNvPr id="175" name="Rectangle 174"/>
              <p:cNvSpPr/>
              <p:nvPr/>
            </p:nvSpPr>
            <p:spPr>
              <a:xfrm>
                <a:off x="5352927" y="5641717"/>
                <a:ext cx="1217298" cy="1340394"/>
              </a:xfrm>
              <a:prstGeom prst="rect">
                <a:avLst/>
              </a:prstGeom>
              <a:solidFill>
                <a:srgbClr val="E39774">
                  <a:lumMod val="60000"/>
                  <a:lumOff val="4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800" b="0" i="0" u="none" strike="noStrike" kern="0" cap="none" spc="0" normalizeH="0" baseline="0" noProof="0" dirty="0">
                    <a:ln>
                      <a:noFill/>
                    </a:ln>
                    <a:solidFill>
                      <a:srgbClr val="FFFFFF"/>
                    </a:solidFill>
                    <a:effectLst/>
                    <a:uLnTx/>
                    <a:uFillTx/>
                    <a:latin typeface="Lato"/>
                    <a:ea typeface="+mn-ea"/>
                    <a:cs typeface="+mn-cs"/>
                  </a:rPr>
                  <a:t>X</a:t>
                </a:r>
              </a:p>
            </p:txBody>
          </p:sp>
          <p:sp>
            <p:nvSpPr>
              <p:cNvPr id="176" name="TextBox 106"/>
              <p:cNvSpPr txBox="1"/>
              <p:nvPr/>
            </p:nvSpPr>
            <p:spPr>
              <a:xfrm>
                <a:off x="5518790" y="5353106"/>
                <a:ext cx="914868" cy="30802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900" b="0" i="0" u="none" strike="noStrike" kern="0" cap="none" spc="0" normalizeH="0" baseline="0" noProof="0" dirty="0">
                    <a:ln>
                      <a:noFill/>
                    </a:ln>
                    <a:solidFill>
                      <a:prstClr val="black"/>
                    </a:solidFill>
                    <a:effectLst/>
                    <a:uLnTx/>
                    <a:uFillTx/>
                    <a:latin typeface="Lato"/>
                  </a:rPr>
                  <a:t>REVIEWS</a:t>
                </a:r>
              </a:p>
            </p:txBody>
          </p:sp>
          <p:sp>
            <p:nvSpPr>
              <p:cNvPr id="177" name="TextBox 107"/>
              <p:cNvSpPr txBox="1"/>
              <p:nvPr/>
            </p:nvSpPr>
            <p:spPr>
              <a:xfrm rot="16200000">
                <a:off x="4807553" y="6181533"/>
                <a:ext cx="863328" cy="26075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900" b="0" i="0" u="none" strike="noStrike" kern="0" cap="none" spc="0" normalizeH="0" baseline="0" noProof="0" dirty="0">
                    <a:ln>
                      <a:noFill/>
                    </a:ln>
                    <a:solidFill>
                      <a:prstClr val="black"/>
                    </a:solidFill>
                    <a:effectLst/>
                    <a:uLnTx/>
                    <a:uFillTx/>
                    <a:latin typeface="Lato"/>
                  </a:rPr>
                  <a:t>WORDS</a:t>
                </a:r>
              </a:p>
            </p:txBody>
          </p:sp>
        </p:grpSp>
        <p:grpSp>
          <p:nvGrpSpPr>
            <p:cNvPr id="167" name="Group 97"/>
            <p:cNvGrpSpPr/>
            <p:nvPr/>
          </p:nvGrpSpPr>
          <p:grpSpPr>
            <a:xfrm>
              <a:off x="7071656" y="5297532"/>
              <a:ext cx="843888" cy="1664091"/>
              <a:chOff x="5116132" y="5388192"/>
              <a:chExt cx="843888" cy="1664091"/>
            </a:xfrm>
          </p:grpSpPr>
          <p:sp>
            <p:nvSpPr>
              <p:cNvPr id="172" name="Rectangle 171"/>
              <p:cNvSpPr/>
              <p:nvPr/>
            </p:nvSpPr>
            <p:spPr>
              <a:xfrm>
                <a:off x="5352929" y="5676803"/>
                <a:ext cx="471821" cy="1375480"/>
              </a:xfrm>
              <a:prstGeom prst="rect">
                <a:avLst/>
              </a:prstGeom>
              <a:solidFill>
                <a:srgbClr val="3DBFA1">
                  <a:lumMod val="40000"/>
                  <a:lumOff val="6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800" b="0" i="0" u="none" strike="noStrike" kern="0" cap="none" spc="0" normalizeH="0" baseline="0" noProof="0" dirty="0">
                    <a:ln>
                      <a:noFill/>
                    </a:ln>
                    <a:solidFill>
                      <a:srgbClr val="FFFFFF"/>
                    </a:solidFill>
                    <a:effectLst/>
                    <a:uLnTx/>
                    <a:uFillTx/>
                    <a:latin typeface="Lato"/>
                    <a:ea typeface="+mn-ea"/>
                    <a:cs typeface="+mn-cs"/>
                  </a:rPr>
                  <a:t>W</a:t>
                </a:r>
              </a:p>
            </p:txBody>
          </p:sp>
          <p:sp>
            <p:nvSpPr>
              <p:cNvPr id="173" name="TextBox 103"/>
              <p:cNvSpPr txBox="1"/>
              <p:nvPr/>
            </p:nvSpPr>
            <p:spPr>
              <a:xfrm>
                <a:off x="5161734" y="5388192"/>
                <a:ext cx="798286" cy="2308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900" b="0" i="0" u="none" strike="noStrike" kern="0" cap="none" spc="0" normalizeH="0" baseline="0" noProof="0" dirty="0">
                    <a:ln>
                      <a:noFill/>
                    </a:ln>
                    <a:solidFill>
                      <a:prstClr val="black"/>
                    </a:solidFill>
                    <a:effectLst/>
                    <a:uLnTx/>
                    <a:uFillTx/>
                    <a:latin typeface="Lato"/>
                  </a:rPr>
                  <a:t>TOPICS</a:t>
                </a:r>
              </a:p>
            </p:txBody>
          </p:sp>
          <p:sp>
            <p:nvSpPr>
              <p:cNvPr id="174" name="TextBox 104"/>
              <p:cNvSpPr txBox="1"/>
              <p:nvPr/>
            </p:nvSpPr>
            <p:spPr>
              <a:xfrm rot="16200000">
                <a:off x="4796849" y="6201728"/>
                <a:ext cx="899325" cy="26075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900" b="0" i="0" u="none" strike="noStrike" kern="0" cap="none" spc="0" normalizeH="0" baseline="0" noProof="0" dirty="0">
                    <a:ln>
                      <a:noFill/>
                    </a:ln>
                    <a:solidFill>
                      <a:prstClr val="black"/>
                    </a:solidFill>
                    <a:effectLst/>
                    <a:uLnTx/>
                    <a:uFillTx/>
                    <a:latin typeface="Lato"/>
                  </a:rPr>
                  <a:t>WORDS</a:t>
                </a:r>
              </a:p>
            </p:txBody>
          </p:sp>
        </p:grpSp>
        <p:sp>
          <p:nvSpPr>
            <p:cNvPr id="168" name="TextBox 98"/>
            <p:cNvSpPr txBox="1"/>
            <p:nvPr/>
          </p:nvSpPr>
          <p:spPr>
            <a:xfrm>
              <a:off x="6749143" y="5958240"/>
              <a:ext cx="328478"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1800" b="0" i="0" u="none" strike="noStrike" kern="0" cap="none" spc="0" normalizeH="0" baseline="0" noProof="0" dirty="0">
                  <a:ln>
                    <a:noFill/>
                  </a:ln>
                  <a:solidFill>
                    <a:prstClr val="black"/>
                  </a:solidFill>
                  <a:effectLst/>
                  <a:uLnTx/>
                  <a:uFillTx/>
                  <a:latin typeface="Garamond" panose="02020404030301010803" pitchFamily="18" charset="0"/>
                </a:rPr>
                <a:t>≈</a:t>
              </a:r>
              <a:endParaRPr kumimoji="0" lang="fr-FR" sz="1800" b="0" i="0" u="none" strike="noStrike" kern="0" cap="none" spc="0" normalizeH="0" baseline="0" noProof="0" dirty="0">
                <a:ln>
                  <a:noFill/>
                </a:ln>
                <a:solidFill>
                  <a:prstClr val="black"/>
                </a:solidFill>
                <a:effectLst/>
                <a:uLnTx/>
                <a:uFillTx/>
                <a:latin typeface="Lato"/>
              </a:endParaRPr>
            </a:p>
          </p:txBody>
        </p:sp>
        <p:sp>
          <p:nvSpPr>
            <p:cNvPr id="169" name="Rectangle 168"/>
            <p:cNvSpPr/>
            <p:nvPr/>
          </p:nvSpPr>
          <p:spPr>
            <a:xfrm>
              <a:off x="8083098" y="5586143"/>
              <a:ext cx="1027567" cy="473012"/>
            </a:xfrm>
            <a:prstGeom prst="rect">
              <a:avLst/>
            </a:prstGeom>
            <a:solidFill>
              <a:srgbClr val="DEAAD7"/>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800" b="0" i="0" u="none" strike="noStrike" kern="0" cap="none" spc="0" normalizeH="0" baseline="0" noProof="0" dirty="0">
                  <a:ln>
                    <a:noFill/>
                  </a:ln>
                  <a:solidFill>
                    <a:srgbClr val="FFFFFF"/>
                  </a:solidFill>
                  <a:effectLst/>
                  <a:uLnTx/>
                  <a:uFillTx/>
                  <a:latin typeface="Lato"/>
                  <a:ea typeface="+mn-ea"/>
                  <a:cs typeface="+mn-cs"/>
                </a:rPr>
                <a:t>H</a:t>
              </a:r>
            </a:p>
          </p:txBody>
        </p:sp>
        <p:sp>
          <p:nvSpPr>
            <p:cNvPr id="170" name="TextBox 100"/>
            <p:cNvSpPr txBox="1"/>
            <p:nvPr/>
          </p:nvSpPr>
          <p:spPr>
            <a:xfrm>
              <a:off x="8050816" y="5297532"/>
              <a:ext cx="1145561" cy="30802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900" b="0" i="0" u="none" strike="noStrike" kern="0" cap="none" spc="0" normalizeH="0" baseline="0" noProof="0" dirty="0">
                  <a:ln>
                    <a:noFill/>
                  </a:ln>
                  <a:solidFill>
                    <a:prstClr val="black"/>
                  </a:solidFill>
                  <a:effectLst/>
                  <a:uLnTx/>
                  <a:uFillTx/>
                  <a:latin typeface="Lato"/>
                </a:rPr>
                <a:t>REVIEWS</a:t>
              </a:r>
            </a:p>
          </p:txBody>
        </p:sp>
        <p:sp>
          <p:nvSpPr>
            <p:cNvPr id="171" name="TextBox 101"/>
            <p:cNvSpPr txBox="1"/>
            <p:nvPr/>
          </p:nvSpPr>
          <p:spPr>
            <a:xfrm rot="16200000">
              <a:off x="7455559" y="5694731"/>
              <a:ext cx="994076" cy="265228"/>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900" b="0" i="0" u="none" strike="noStrike" kern="0" cap="none" spc="0" normalizeH="0" baseline="0" noProof="0" dirty="0">
                  <a:ln>
                    <a:noFill/>
                  </a:ln>
                  <a:solidFill>
                    <a:prstClr val="black"/>
                  </a:solidFill>
                  <a:effectLst/>
                  <a:uLnTx/>
                  <a:uFillTx/>
                  <a:latin typeface="Lato"/>
                </a:rPr>
                <a:t>TOPICS</a:t>
              </a:r>
            </a:p>
          </p:txBody>
        </p:sp>
      </p:grpSp>
      <p:sp>
        <p:nvSpPr>
          <p:cNvPr id="178" name="Rectangle 177"/>
          <p:cNvSpPr/>
          <p:nvPr/>
        </p:nvSpPr>
        <p:spPr>
          <a:xfrm>
            <a:off x="571288" y="4144308"/>
            <a:ext cx="1667130" cy="1454790"/>
          </a:xfrm>
          <a:prstGeom prst="rect">
            <a:avLst/>
          </a:prstGeom>
          <a:solidFill>
            <a:srgbClr val="EEEEEE"/>
          </a:solidFill>
          <a:ln w="12700" cap="flat" cmpd="sng" algn="ctr">
            <a:noFill/>
            <a:prstDash val="solid"/>
            <a:miter lim="800000"/>
          </a:ln>
          <a:effectLst/>
        </p:spPr>
        <p:txBody>
          <a:bodyPr rtlCol="0" anchor="ctr"/>
          <a:lstStyle/>
          <a:p>
            <a:pPr marL="285750" marR="0" lvl="1" indent="-285750" defTabSz="685800" eaLnBrk="0" fontAlgn="auto" latinLnBrk="0" hangingPunct="0">
              <a:lnSpc>
                <a:spcPct val="100000"/>
              </a:lnSpc>
              <a:spcBef>
                <a:spcPts val="0"/>
              </a:spcBef>
              <a:spcAft>
                <a:spcPts val="200"/>
              </a:spcAft>
              <a:buClr>
                <a:srgbClr val="009AC7"/>
              </a:buClr>
              <a:buSzPct val="80000"/>
              <a:buFont typeface="Arial" panose="020B0604020202020204" pitchFamily="34" charset="0"/>
              <a:buChar char="•"/>
              <a:tabLst/>
              <a:defRPr/>
            </a:pPr>
            <a:r>
              <a:rPr kumimoji="0" lang="en-US" sz="1400" b="1" i="0" u="none" strike="noStrike" kern="0" cap="none" spc="0" normalizeH="0" baseline="0" noProof="0" dirty="0" err="1">
                <a:ln>
                  <a:noFill/>
                </a:ln>
                <a:solidFill>
                  <a:srgbClr val="505150"/>
                </a:solidFill>
                <a:effectLst/>
                <a:uLnTx/>
                <a:uFillTx/>
                <a:latin typeface="Lato Light"/>
                <a:ea typeface="ＭＳ Ｐゴシック" charset="-128"/>
                <a:cs typeface="Arial"/>
              </a:rPr>
              <a:t>Autoencoder</a:t>
            </a:r>
            <a:endParaRPr kumimoji="0" lang="en-US" sz="1400" b="1" i="0" u="none" strike="noStrike" kern="0" cap="none" spc="0" normalizeH="0" baseline="0" noProof="0" dirty="0">
              <a:ln>
                <a:noFill/>
              </a:ln>
              <a:solidFill>
                <a:srgbClr val="505150"/>
              </a:solidFill>
              <a:effectLst/>
              <a:uLnTx/>
              <a:uFillTx/>
              <a:latin typeface="Lato Light"/>
              <a:ea typeface="ＭＳ Ｐゴシック" charset="-128"/>
              <a:cs typeface="Arial"/>
            </a:endParaRPr>
          </a:p>
        </p:txBody>
      </p:sp>
      <p:sp>
        <p:nvSpPr>
          <p:cNvPr id="179" name="Rectangle 178"/>
          <p:cNvSpPr/>
          <p:nvPr/>
        </p:nvSpPr>
        <p:spPr>
          <a:xfrm>
            <a:off x="2335329" y="4156223"/>
            <a:ext cx="1667130" cy="1454790"/>
          </a:xfrm>
          <a:prstGeom prst="rect">
            <a:avLst/>
          </a:prstGeom>
          <a:solidFill>
            <a:srgbClr val="EEEEEE"/>
          </a:solidFill>
          <a:ln w="12700" cap="flat" cmpd="sng" algn="ctr">
            <a:noFill/>
            <a:prstDash val="solid"/>
            <a:miter lim="800000"/>
          </a:ln>
          <a:effectLst/>
        </p:spPr>
        <p:txBody>
          <a:bodyPr rtlCol="0" anchor="ctr"/>
          <a:lstStyle/>
          <a:p>
            <a:pPr marL="1800" marR="0" lvl="1" indent="0" defTabSz="685800" eaLnBrk="0" fontAlgn="auto" latinLnBrk="0" hangingPunct="0">
              <a:lnSpc>
                <a:spcPct val="100000"/>
              </a:lnSpc>
              <a:spcBef>
                <a:spcPts val="0"/>
              </a:spcBef>
              <a:spcAft>
                <a:spcPts val="200"/>
              </a:spcAft>
              <a:buClr>
                <a:srgbClr val="009AC7"/>
              </a:buClr>
              <a:buSzPct val="80000"/>
              <a:buFontTx/>
              <a:buNone/>
              <a:tabLst/>
              <a:defRPr/>
            </a:pPr>
            <a:r>
              <a:rPr kumimoji="0" lang="en-US" sz="1400" b="0" i="0" u="none" strike="noStrike" kern="0" cap="none" spc="0" normalizeH="0" baseline="0" noProof="0" dirty="0">
                <a:ln>
                  <a:noFill/>
                </a:ln>
                <a:solidFill>
                  <a:srgbClr val="505150"/>
                </a:solidFill>
                <a:effectLst/>
                <a:uLnTx/>
                <a:uFillTx/>
                <a:latin typeface="Lato Light"/>
                <a:ea typeface="ＭＳ Ｐゴシック" charset="-128"/>
                <a:cs typeface="Arial"/>
              </a:rPr>
              <a:t>Artificial neural network used for unsupervised learning of efficient </a:t>
            </a:r>
            <a:r>
              <a:rPr kumimoji="0" lang="en-US" sz="1400" b="0" i="0" u="none" strike="noStrike" kern="0" cap="none" spc="0" normalizeH="0" baseline="0" noProof="0" dirty="0" err="1">
                <a:ln>
                  <a:noFill/>
                </a:ln>
                <a:solidFill>
                  <a:srgbClr val="505150"/>
                </a:solidFill>
                <a:effectLst/>
                <a:uLnTx/>
                <a:uFillTx/>
                <a:latin typeface="Lato Light"/>
                <a:ea typeface="ＭＳ Ｐゴシック" charset="-128"/>
                <a:cs typeface="Arial"/>
              </a:rPr>
              <a:t>codings</a:t>
            </a:r>
            <a:endParaRPr kumimoji="0" lang="en-US" sz="1400" b="0" i="0" u="none" strike="noStrike" kern="0" cap="none" spc="0" normalizeH="0" baseline="0" noProof="0" dirty="0">
              <a:ln>
                <a:noFill/>
              </a:ln>
              <a:solidFill>
                <a:srgbClr val="505150"/>
              </a:solidFill>
              <a:effectLst/>
              <a:uLnTx/>
              <a:uFillTx/>
              <a:latin typeface="Lato Light"/>
              <a:ea typeface="ＭＳ Ｐゴシック" charset="-128"/>
              <a:cs typeface="Arial"/>
            </a:endParaRPr>
          </a:p>
        </p:txBody>
      </p:sp>
      <p:grpSp>
        <p:nvGrpSpPr>
          <p:cNvPr id="180" name="Group 53"/>
          <p:cNvGrpSpPr/>
          <p:nvPr/>
        </p:nvGrpSpPr>
        <p:grpSpPr>
          <a:xfrm>
            <a:off x="4219434" y="4246019"/>
            <a:ext cx="1293665" cy="1220786"/>
            <a:chOff x="5108837" y="5353106"/>
            <a:chExt cx="1461388" cy="1629005"/>
          </a:xfrm>
        </p:grpSpPr>
        <p:sp>
          <p:nvSpPr>
            <p:cNvPr id="181" name="Rectangle 180"/>
            <p:cNvSpPr/>
            <p:nvPr/>
          </p:nvSpPr>
          <p:spPr>
            <a:xfrm>
              <a:off x="5352927" y="5641717"/>
              <a:ext cx="1217298" cy="1340394"/>
            </a:xfrm>
            <a:prstGeom prst="rect">
              <a:avLst/>
            </a:prstGeom>
            <a:solidFill>
              <a:srgbClr val="E39774">
                <a:lumMod val="60000"/>
                <a:lumOff val="4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800" b="0" i="0" u="none" strike="noStrike" kern="0" cap="none" spc="0" normalizeH="0" baseline="0" noProof="0" dirty="0">
                  <a:ln>
                    <a:noFill/>
                  </a:ln>
                  <a:solidFill>
                    <a:srgbClr val="FFFFFF"/>
                  </a:solidFill>
                  <a:effectLst/>
                  <a:uLnTx/>
                  <a:uFillTx/>
                  <a:latin typeface="Lato"/>
                  <a:ea typeface="+mn-ea"/>
                  <a:cs typeface="+mn-cs"/>
                </a:rPr>
                <a:t>X</a:t>
              </a:r>
            </a:p>
          </p:txBody>
        </p:sp>
        <p:sp>
          <p:nvSpPr>
            <p:cNvPr id="182" name="TextBox 63"/>
            <p:cNvSpPr txBox="1"/>
            <p:nvPr/>
          </p:nvSpPr>
          <p:spPr>
            <a:xfrm>
              <a:off x="5518790" y="5353106"/>
              <a:ext cx="914868" cy="30802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900" b="0" i="0" u="none" strike="noStrike" kern="0" cap="none" spc="0" normalizeH="0" baseline="0" noProof="0" dirty="0">
                  <a:ln>
                    <a:noFill/>
                  </a:ln>
                  <a:solidFill>
                    <a:prstClr val="black"/>
                  </a:solidFill>
                  <a:effectLst/>
                  <a:uLnTx/>
                  <a:uFillTx/>
                  <a:latin typeface="Lato"/>
                </a:rPr>
                <a:t>REVIEWS</a:t>
              </a:r>
            </a:p>
          </p:txBody>
        </p:sp>
        <p:sp>
          <p:nvSpPr>
            <p:cNvPr id="183" name="TextBox 64"/>
            <p:cNvSpPr txBox="1"/>
            <p:nvPr/>
          </p:nvSpPr>
          <p:spPr>
            <a:xfrm rot="16200000">
              <a:off x="4807553" y="6181533"/>
              <a:ext cx="863328" cy="26075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900" b="0" i="0" u="none" strike="noStrike" kern="0" cap="none" spc="0" normalizeH="0" baseline="0" noProof="0" dirty="0">
                  <a:ln>
                    <a:noFill/>
                  </a:ln>
                  <a:solidFill>
                    <a:prstClr val="black"/>
                  </a:solidFill>
                  <a:effectLst/>
                  <a:uLnTx/>
                  <a:uFillTx/>
                  <a:latin typeface="Lato"/>
                </a:rPr>
                <a:t>WORDS</a:t>
              </a:r>
            </a:p>
          </p:txBody>
        </p:sp>
      </p:grpSp>
      <p:sp>
        <p:nvSpPr>
          <p:cNvPr id="184" name="Oval 4"/>
          <p:cNvSpPr/>
          <p:nvPr/>
        </p:nvSpPr>
        <p:spPr>
          <a:xfrm>
            <a:off x="5692719" y="4275513"/>
            <a:ext cx="251367" cy="288525"/>
          </a:xfrm>
          <a:prstGeom prst="ellipse">
            <a:avLst/>
          </a:prstGeom>
          <a:solidFill>
            <a:srgbClr val="326273">
              <a:lumMod val="40000"/>
              <a:lumOff val="6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srgbClr val="FFFFFF"/>
              </a:solidFill>
              <a:effectLst/>
              <a:uLnTx/>
              <a:uFillTx/>
              <a:latin typeface="Lato"/>
              <a:ea typeface="+mn-ea"/>
              <a:cs typeface="+mn-cs"/>
            </a:endParaRPr>
          </a:p>
        </p:txBody>
      </p:sp>
      <p:sp>
        <p:nvSpPr>
          <p:cNvPr id="185" name="Oval 66"/>
          <p:cNvSpPr/>
          <p:nvPr/>
        </p:nvSpPr>
        <p:spPr>
          <a:xfrm>
            <a:off x="5692719" y="4576472"/>
            <a:ext cx="251367" cy="288525"/>
          </a:xfrm>
          <a:prstGeom prst="ellipse">
            <a:avLst/>
          </a:prstGeom>
          <a:solidFill>
            <a:srgbClr val="326273">
              <a:lumMod val="40000"/>
              <a:lumOff val="6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srgbClr val="FFFFFF"/>
              </a:solidFill>
              <a:effectLst/>
              <a:uLnTx/>
              <a:uFillTx/>
              <a:latin typeface="Lato"/>
              <a:ea typeface="+mn-ea"/>
              <a:cs typeface="+mn-cs"/>
            </a:endParaRPr>
          </a:p>
        </p:txBody>
      </p:sp>
      <p:sp>
        <p:nvSpPr>
          <p:cNvPr id="186" name="Oval 67"/>
          <p:cNvSpPr/>
          <p:nvPr/>
        </p:nvSpPr>
        <p:spPr>
          <a:xfrm>
            <a:off x="5692719" y="4877430"/>
            <a:ext cx="251367" cy="288525"/>
          </a:xfrm>
          <a:prstGeom prst="ellipse">
            <a:avLst/>
          </a:prstGeom>
          <a:solidFill>
            <a:srgbClr val="326273">
              <a:lumMod val="40000"/>
              <a:lumOff val="6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srgbClr val="FFFFFF"/>
              </a:solidFill>
              <a:effectLst/>
              <a:uLnTx/>
              <a:uFillTx/>
              <a:latin typeface="Lato"/>
              <a:ea typeface="+mn-ea"/>
              <a:cs typeface="+mn-cs"/>
            </a:endParaRPr>
          </a:p>
        </p:txBody>
      </p:sp>
      <p:sp>
        <p:nvSpPr>
          <p:cNvPr id="187" name="Oval 68"/>
          <p:cNvSpPr/>
          <p:nvPr/>
        </p:nvSpPr>
        <p:spPr>
          <a:xfrm>
            <a:off x="5692719" y="5370520"/>
            <a:ext cx="251367" cy="288525"/>
          </a:xfrm>
          <a:prstGeom prst="ellipse">
            <a:avLst/>
          </a:prstGeom>
          <a:solidFill>
            <a:srgbClr val="326273">
              <a:lumMod val="40000"/>
              <a:lumOff val="6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srgbClr val="FFFFFF"/>
              </a:solidFill>
              <a:effectLst/>
              <a:uLnTx/>
              <a:uFillTx/>
              <a:latin typeface="Lato"/>
              <a:ea typeface="+mn-ea"/>
              <a:cs typeface="+mn-cs"/>
            </a:endParaRPr>
          </a:p>
        </p:txBody>
      </p:sp>
      <p:cxnSp>
        <p:nvCxnSpPr>
          <p:cNvPr id="188" name="Straight Connector 8"/>
          <p:cNvCxnSpPr>
            <a:stCxn id="186" idx="4"/>
            <a:endCxn id="187" idx="0"/>
          </p:cNvCxnSpPr>
          <p:nvPr/>
        </p:nvCxnSpPr>
        <p:spPr>
          <a:xfrm>
            <a:off x="5818403" y="5165955"/>
            <a:ext cx="0" cy="204565"/>
          </a:xfrm>
          <a:prstGeom prst="line">
            <a:avLst/>
          </a:prstGeom>
          <a:noFill/>
          <a:ln w="28575" cap="flat" cmpd="sng" algn="ctr">
            <a:solidFill>
              <a:srgbClr val="FFFFFF">
                <a:lumMod val="50000"/>
              </a:srgbClr>
            </a:solidFill>
            <a:prstDash val="sysDot"/>
            <a:miter lim="800000"/>
          </a:ln>
          <a:effectLst/>
        </p:spPr>
      </p:cxnSp>
      <p:cxnSp>
        <p:nvCxnSpPr>
          <p:cNvPr id="189" name="Straight Connector 11"/>
          <p:cNvCxnSpPr>
            <a:endCxn id="184" idx="2"/>
          </p:cNvCxnSpPr>
          <p:nvPr/>
        </p:nvCxnSpPr>
        <p:spPr>
          <a:xfrm flipV="1">
            <a:off x="5513101" y="4419776"/>
            <a:ext cx="179618" cy="42530"/>
          </a:xfrm>
          <a:prstGeom prst="line">
            <a:avLst/>
          </a:prstGeom>
          <a:noFill/>
          <a:ln w="6350" cap="flat" cmpd="sng" algn="ctr">
            <a:solidFill>
              <a:srgbClr val="FFFFFF">
                <a:lumMod val="65000"/>
              </a:srgbClr>
            </a:solidFill>
            <a:prstDash val="solid"/>
            <a:miter lim="800000"/>
          </a:ln>
          <a:effectLst/>
        </p:spPr>
      </p:cxnSp>
      <p:cxnSp>
        <p:nvCxnSpPr>
          <p:cNvPr id="190" name="Straight Connector 75"/>
          <p:cNvCxnSpPr>
            <a:endCxn id="187" idx="2"/>
          </p:cNvCxnSpPr>
          <p:nvPr/>
        </p:nvCxnSpPr>
        <p:spPr>
          <a:xfrm>
            <a:off x="5516809" y="5466805"/>
            <a:ext cx="175910" cy="47978"/>
          </a:xfrm>
          <a:prstGeom prst="line">
            <a:avLst/>
          </a:prstGeom>
          <a:noFill/>
          <a:ln w="6350" cap="flat" cmpd="sng" algn="ctr">
            <a:solidFill>
              <a:srgbClr val="FFFFFF">
                <a:lumMod val="65000"/>
              </a:srgbClr>
            </a:solidFill>
            <a:prstDash val="solid"/>
            <a:miter lim="800000"/>
          </a:ln>
          <a:effectLst/>
        </p:spPr>
      </p:cxnSp>
      <p:cxnSp>
        <p:nvCxnSpPr>
          <p:cNvPr id="191" name="Straight Connector 80"/>
          <p:cNvCxnSpPr>
            <a:endCxn id="185" idx="2"/>
          </p:cNvCxnSpPr>
          <p:nvPr/>
        </p:nvCxnSpPr>
        <p:spPr>
          <a:xfrm>
            <a:off x="5516809" y="4672865"/>
            <a:ext cx="175910" cy="47870"/>
          </a:xfrm>
          <a:prstGeom prst="line">
            <a:avLst/>
          </a:prstGeom>
          <a:noFill/>
          <a:ln w="6350" cap="flat" cmpd="sng" algn="ctr">
            <a:solidFill>
              <a:srgbClr val="FFFFFF">
                <a:lumMod val="65000"/>
              </a:srgbClr>
            </a:solidFill>
            <a:prstDash val="solid"/>
            <a:miter lim="800000"/>
          </a:ln>
          <a:effectLst/>
        </p:spPr>
      </p:cxnSp>
      <p:cxnSp>
        <p:nvCxnSpPr>
          <p:cNvPr id="192" name="Straight Connector 84"/>
          <p:cNvCxnSpPr>
            <a:stCxn id="181" idx="3"/>
            <a:endCxn id="184" idx="2"/>
          </p:cNvCxnSpPr>
          <p:nvPr/>
        </p:nvCxnSpPr>
        <p:spPr>
          <a:xfrm flipV="1">
            <a:off x="5513101" y="4419776"/>
            <a:ext cx="179618" cy="544780"/>
          </a:xfrm>
          <a:prstGeom prst="line">
            <a:avLst/>
          </a:prstGeom>
          <a:noFill/>
          <a:ln w="6350" cap="flat" cmpd="sng" algn="ctr">
            <a:solidFill>
              <a:srgbClr val="FFFFFF">
                <a:lumMod val="65000"/>
              </a:srgbClr>
            </a:solidFill>
            <a:prstDash val="solid"/>
            <a:miter lim="800000"/>
          </a:ln>
          <a:effectLst/>
        </p:spPr>
      </p:cxnSp>
      <p:cxnSp>
        <p:nvCxnSpPr>
          <p:cNvPr id="193" name="Straight Connector 85"/>
          <p:cNvCxnSpPr>
            <a:stCxn id="181" idx="3"/>
            <a:endCxn id="186" idx="2"/>
          </p:cNvCxnSpPr>
          <p:nvPr/>
        </p:nvCxnSpPr>
        <p:spPr>
          <a:xfrm>
            <a:off x="5513101" y="4964556"/>
            <a:ext cx="179618" cy="57137"/>
          </a:xfrm>
          <a:prstGeom prst="line">
            <a:avLst/>
          </a:prstGeom>
          <a:noFill/>
          <a:ln w="6350" cap="flat" cmpd="sng" algn="ctr">
            <a:solidFill>
              <a:srgbClr val="FFFFFF">
                <a:lumMod val="65000"/>
              </a:srgbClr>
            </a:solidFill>
            <a:prstDash val="solid"/>
            <a:miter lim="800000"/>
          </a:ln>
          <a:effectLst/>
        </p:spPr>
      </p:cxnSp>
      <p:cxnSp>
        <p:nvCxnSpPr>
          <p:cNvPr id="194" name="Straight Connector 90"/>
          <p:cNvCxnSpPr>
            <a:stCxn id="181" idx="3"/>
            <a:endCxn id="187" idx="2"/>
          </p:cNvCxnSpPr>
          <p:nvPr/>
        </p:nvCxnSpPr>
        <p:spPr>
          <a:xfrm>
            <a:off x="5513101" y="4964556"/>
            <a:ext cx="179618" cy="550227"/>
          </a:xfrm>
          <a:prstGeom prst="line">
            <a:avLst/>
          </a:prstGeom>
          <a:noFill/>
          <a:ln w="6350" cap="flat" cmpd="sng" algn="ctr">
            <a:solidFill>
              <a:srgbClr val="FFFFFF">
                <a:lumMod val="65000"/>
              </a:srgbClr>
            </a:solidFill>
            <a:prstDash val="solid"/>
            <a:miter lim="800000"/>
          </a:ln>
          <a:effectLst/>
        </p:spPr>
      </p:cxnSp>
      <p:cxnSp>
        <p:nvCxnSpPr>
          <p:cNvPr id="195" name="Straight Connector 92"/>
          <p:cNvCxnSpPr>
            <a:endCxn id="184" idx="2"/>
          </p:cNvCxnSpPr>
          <p:nvPr/>
        </p:nvCxnSpPr>
        <p:spPr>
          <a:xfrm flipV="1">
            <a:off x="5516809" y="4419776"/>
            <a:ext cx="175910" cy="247095"/>
          </a:xfrm>
          <a:prstGeom prst="line">
            <a:avLst/>
          </a:prstGeom>
          <a:noFill/>
          <a:ln w="6350" cap="flat" cmpd="sng" algn="ctr">
            <a:solidFill>
              <a:srgbClr val="FFFFFF">
                <a:lumMod val="65000"/>
              </a:srgbClr>
            </a:solidFill>
            <a:prstDash val="solid"/>
            <a:miter lim="800000"/>
          </a:ln>
          <a:effectLst/>
        </p:spPr>
      </p:cxnSp>
      <p:cxnSp>
        <p:nvCxnSpPr>
          <p:cNvPr id="196" name="Straight Connector 108"/>
          <p:cNvCxnSpPr>
            <a:endCxn id="186" idx="2"/>
          </p:cNvCxnSpPr>
          <p:nvPr/>
        </p:nvCxnSpPr>
        <p:spPr>
          <a:xfrm>
            <a:off x="5513101" y="4666871"/>
            <a:ext cx="179618" cy="354822"/>
          </a:xfrm>
          <a:prstGeom prst="line">
            <a:avLst/>
          </a:prstGeom>
          <a:noFill/>
          <a:ln w="6350" cap="flat" cmpd="sng" algn="ctr">
            <a:solidFill>
              <a:srgbClr val="FFFFFF">
                <a:lumMod val="65000"/>
              </a:srgbClr>
            </a:solidFill>
            <a:prstDash val="solid"/>
            <a:miter lim="800000"/>
          </a:ln>
          <a:effectLst/>
        </p:spPr>
      </p:cxnSp>
      <p:cxnSp>
        <p:nvCxnSpPr>
          <p:cNvPr id="197" name="Straight Connector 115"/>
          <p:cNvCxnSpPr>
            <a:endCxn id="186" idx="2"/>
          </p:cNvCxnSpPr>
          <p:nvPr/>
        </p:nvCxnSpPr>
        <p:spPr>
          <a:xfrm flipV="1">
            <a:off x="5521235" y="5021693"/>
            <a:ext cx="171484" cy="445112"/>
          </a:xfrm>
          <a:prstGeom prst="line">
            <a:avLst/>
          </a:prstGeom>
          <a:noFill/>
          <a:ln w="6350" cap="flat" cmpd="sng" algn="ctr">
            <a:solidFill>
              <a:srgbClr val="FFFFFF">
                <a:lumMod val="65000"/>
              </a:srgbClr>
            </a:solidFill>
            <a:prstDash val="solid"/>
            <a:miter lim="800000"/>
          </a:ln>
          <a:effectLst/>
        </p:spPr>
      </p:cxnSp>
      <p:cxnSp>
        <p:nvCxnSpPr>
          <p:cNvPr id="198" name="Straight Connector 116"/>
          <p:cNvCxnSpPr>
            <a:stCxn id="181" idx="3"/>
            <a:endCxn id="185" idx="2"/>
          </p:cNvCxnSpPr>
          <p:nvPr/>
        </p:nvCxnSpPr>
        <p:spPr>
          <a:xfrm flipV="1">
            <a:off x="5513101" y="4720735"/>
            <a:ext cx="179618" cy="243821"/>
          </a:xfrm>
          <a:prstGeom prst="line">
            <a:avLst/>
          </a:prstGeom>
          <a:noFill/>
          <a:ln w="6350" cap="flat" cmpd="sng" algn="ctr">
            <a:solidFill>
              <a:srgbClr val="FFFFFF">
                <a:lumMod val="65000"/>
              </a:srgbClr>
            </a:solidFill>
            <a:prstDash val="solid"/>
            <a:miter lim="800000"/>
          </a:ln>
          <a:effectLst/>
        </p:spPr>
      </p:cxnSp>
      <p:sp>
        <p:nvSpPr>
          <p:cNvPr id="199" name="Oval 121"/>
          <p:cNvSpPr/>
          <p:nvPr/>
        </p:nvSpPr>
        <p:spPr>
          <a:xfrm>
            <a:off x="6060044" y="4432210"/>
            <a:ext cx="251367" cy="288525"/>
          </a:xfrm>
          <a:prstGeom prst="ellipse">
            <a:avLst/>
          </a:prstGeom>
          <a:solidFill>
            <a:srgbClr val="04D4DE">
              <a:lumMod val="7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srgbClr val="FFFFFF"/>
              </a:solidFill>
              <a:effectLst/>
              <a:uLnTx/>
              <a:uFillTx/>
              <a:latin typeface="Lato"/>
              <a:ea typeface="+mn-ea"/>
              <a:cs typeface="+mn-cs"/>
            </a:endParaRPr>
          </a:p>
        </p:txBody>
      </p:sp>
      <p:sp>
        <p:nvSpPr>
          <p:cNvPr id="200" name="Oval 122"/>
          <p:cNvSpPr/>
          <p:nvPr/>
        </p:nvSpPr>
        <p:spPr>
          <a:xfrm>
            <a:off x="6060044" y="4733168"/>
            <a:ext cx="251367" cy="288525"/>
          </a:xfrm>
          <a:prstGeom prst="ellipse">
            <a:avLst/>
          </a:prstGeom>
          <a:solidFill>
            <a:srgbClr val="04D4DE">
              <a:lumMod val="7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srgbClr val="FFFFFF"/>
              </a:solidFill>
              <a:effectLst/>
              <a:uLnTx/>
              <a:uFillTx/>
              <a:latin typeface="Lato"/>
              <a:ea typeface="+mn-ea"/>
              <a:cs typeface="+mn-cs"/>
            </a:endParaRPr>
          </a:p>
        </p:txBody>
      </p:sp>
      <p:sp>
        <p:nvSpPr>
          <p:cNvPr id="201" name="Oval 123"/>
          <p:cNvSpPr/>
          <p:nvPr/>
        </p:nvSpPr>
        <p:spPr>
          <a:xfrm>
            <a:off x="6060044" y="5226258"/>
            <a:ext cx="251367" cy="288525"/>
          </a:xfrm>
          <a:prstGeom prst="ellipse">
            <a:avLst/>
          </a:prstGeom>
          <a:solidFill>
            <a:srgbClr val="04D4DE">
              <a:lumMod val="7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srgbClr val="FFFFFF"/>
              </a:solidFill>
              <a:effectLst/>
              <a:uLnTx/>
              <a:uFillTx/>
              <a:latin typeface="Lato"/>
              <a:ea typeface="+mn-ea"/>
              <a:cs typeface="+mn-cs"/>
            </a:endParaRPr>
          </a:p>
        </p:txBody>
      </p:sp>
      <p:cxnSp>
        <p:nvCxnSpPr>
          <p:cNvPr id="202" name="Straight Connector 124"/>
          <p:cNvCxnSpPr>
            <a:stCxn id="200" idx="4"/>
            <a:endCxn id="201" idx="0"/>
          </p:cNvCxnSpPr>
          <p:nvPr/>
        </p:nvCxnSpPr>
        <p:spPr>
          <a:xfrm>
            <a:off x="6185728" y="5021693"/>
            <a:ext cx="0" cy="204565"/>
          </a:xfrm>
          <a:prstGeom prst="line">
            <a:avLst/>
          </a:prstGeom>
          <a:noFill/>
          <a:ln w="28575" cap="flat" cmpd="sng" algn="ctr">
            <a:solidFill>
              <a:srgbClr val="FFFFFF">
                <a:lumMod val="50000"/>
              </a:srgbClr>
            </a:solidFill>
            <a:prstDash val="sysDot"/>
            <a:miter lim="800000"/>
          </a:ln>
          <a:effectLst/>
        </p:spPr>
      </p:cxnSp>
      <p:cxnSp>
        <p:nvCxnSpPr>
          <p:cNvPr id="203" name="Straight Connector 125"/>
          <p:cNvCxnSpPr>
            <a:stCxn id="184" idx="6"/>
            <a:endCxn id="199" idx="2"/>
          </p:cNvCxnSpPr>
          <p:nvPr/>
        </p:nvCxnSpPr>
        <p:spPr>
          <a:xfrm>
            <a:off x="5944086" y="4419776"/>
            <a:ext cx="115958" cy="156697"/>
          </a:xfrm>
          <a:prstGeom prst="line">
            <a:avLst/>
          </a:prstGeom>
          <a:noFill/>
          <a:ln w="6350" cap="flat" cmpd="sng" algn="ctr">
            <a:solidFill>
              <a:srgbClr val="FFFFFF">
                <a:lumMod val="65000"/>
              </a:srgbClr>
            </a:solidFill>
            <a:prstDash val="solid"/>
            <a:miter lim="800000"/>
          </a:ln>
          <a:effectLst/>
        </p:spPr>
      </p:cxnSp>
      <p:cxnSp>
        <p:nvCxnSpPr>
          <p:cNvPr id="204" name="Straight Connector 128"/>
          <p:cNvCxnSpPr>
            <a:stCxn id="185" idx="6"/>
            <a:endCxn id="199" idx="2"/>
          </p:cNvCxnSpPr>
          <p:nvPr/>
        </p:nvCxnSpPr>
        <p:spPr>
          <a:xfrm flipV="1">
            <a:off x="5944086" y="4576473"/>
            <a:ext cx="115958" cy="144262"/>
          </a:xfrm>
          <a:prstGeom prst="line">
            <a:avLst/>
          </a:prstGeom>
          <a:noFill/>
          <a:ln w="6350" cap="flat" cmpd="sng" algn="ctr">
            <a:solidFill>
              <a:srgbClr val="FFFFFF">
                <a:lumMod val="65000"/>
              </a:srgbClr>
            </a:solidFill>
            <a:prstDash val="solid"/>
            <a:miter lim="800000"/>
          </a:ln>
          <a:effectLst/>
        </p:spPr>
      </p:cxnSp>
      <p:cxnSp>
        <p:nvCxnSpPr>
          <p:cNvPr id="205" name="Straight Connector 131"/>
          <p:cNvCxnSpPr>
            <a:stCxn id="185" idx="6"/>
            <a:endCxn id="200" idx="2"/>
          </p:cNvCxnSpPr>
          <p:nvPr/>
        </p:nvCxnSpPr>
        <p:spPr>
          <a:xfrm>
            <a:off x="5944086" y="4720735"/>
            <a:ext cx="115958" cy="156696"/>
          </a:xfrm>
          <a:prstGeom prst="line">
            <a:avLst/>
          </a:prstGeom>
          <a:noFill/>
          <a:ln w="6350" cap="flat" cmpd="sng" algn="ctr">
            <a:solidFill>
              <a:srgbClr val="FFFFFF">
                <a:lumMod val="65000"/>
              </a:srgbClr>
            </a:solidFill>
            <a:prstDash val="solid"/>
            <a:miter lim="800000"/>
          </a:ln>
          <a:effectLst/>
        </p:spPr>
      </p:cxnSp>
      <p:cxnSp>
        <p:nvCxnSpPr>
          <p:cNvPr id="206" name="Straight Connector 134"/>
          <p:cNvCxnSpPr>
            <a:stCxn id="184" idx="6"/>
            <a:endCxn id="200" idx="2"/>
          </p:cNvCxnSpPr>
          <p:nvPr/>
        </p:nvCxnSpPr>
        <p:spPr>
          <a:xfrm>
            <a:off x="5944086" y="4419776"/>
            <a:ext cx="115958" cy="457655"/>
          </a:xfrm>
          <a:prstGeom prst="line">
            <a:avLst/>
          </a:prstGeom>
          <a:noFill/>
          <a:ln w="6350" cap="flat" cmpd="sng" algn="ctr">
            <a:solidFill>
              <a:srgbClr val="FFFFFF">
                <a:lumMod val="65000"/>
              </a:srgbClr>
            </a:solidFill>
            <a:prstDash val="solid"/>
            <a:miter lim="800000"/>
          </a:ln>
          <a:effectLst/>
        </p:spPr>
      </p:cxnSp>
      <p:cxnSp>
        <p:nvCxnSpPr>
          <p:cNvPr id="207" name="Straight Connector 137"/>
          <p:cNvCxnSpPr>
            <a:stCxn id="185" idx="6"/>
            <a:endCxn id="201" idx="2"/>
          </p:cNvCxnSpPr>
          <p:nvPr/>
        </p:nvCxnSpPr>
        <p:spPr>
          <a:xfrm>
            <a:off x="5944086" y="4720735"/>
            <a:ext cx="115958" cy="649786"/>
          </a:xfrm>
          <a:prstGeom prst="line">
            <a:avLst/>
          </a:prstGeom>
          <a:noFill/>
          <a:ln w="6350" cap="flat" cmpd="sng" algn="ctr">
            <a:solidFill>
              <a:srgbClr val="FFFFFF">
                <a:lumMod val="65000"/>
              </a:srgbClr>
            </a:solidFill>
            <a:prstDash val="solid"/>
            <a:miter lim="800000"/>
          </a:ln>
          <a:effectLst/>
        </p:spPr>
      </p:cxnSp>
      <p:cxnSp>
        <p:nvCxnSpPr>
          <p:cNvPr id="208" name="Straight Connector 140"/>
          <p:cNvCxnSpPr>
            <a:endCxn id="201" idx="2"/>
          </p:cNvCxnSpPr>
          <p:nvPr/>
        </p:nvCxnSpPr>
        <p:spPr>
          <a:xfrm>
            <a:off x="5944086" y="5021694"/>
            <a:ext cx="115958" cy="348827"/>
          </a:xfrm>
          <a:prstGeom prst="line">
            <a:avLst/>
          </a:prstGeom>
          <a:noFill/>
          <a:ln w="6350" cap="flat" cmpd="sng" algn="ctr">
            <a:solidFill>
              <a:srgbClr val="FFFFFF">
                <a:lumMod val="65000"/>
              </a:srgbClr>
            </a:solidFill>
            <a:prstDash val="solid"/>
            <a:miter lim="800000"/>
          </a:ln>
          <a:effectLst/>
        </p:spPr>
      </p:cxnSp>
      <p:cxnSp>
        <p:nvCxnSpPr>
          <p:cNvPr id="209" name="Straight Connector 142"/>
          <p:cNvCxnSpPr>
            <a:stCxn id="187" idx="6"/>
            <a:endCxn id="201" idx="2"/>
          </p:cNvCxnSpPr>
          <p:nvPr/>
        </p:nvCxnSpPr>
        <p:spPr>
          <a:xfrm flipV="1">
            <a:off x="5944086" y="5370521"/>
            <a:ext cx="115958" cy="144262"/>
          </a:xfrm>
          <a:prstGeom prst="line">
            <a:avLst/>
          </a:prstGeom>
          <a:noFill/>
          <a:ln w="6350" cap="flat" cmpd="sng" algn="ctr">
            <a:solidFill>
              <a:srgbClr val="FFFFFF">
                <a:lumMod val="65000"/>
              </a:srgbClr>
            </a:solidFill>
            <a:prstDash val="solid"/>
            <a:miter lim="800000"/>
          </a:ln>
          <a:effectLst/>
        </p:spPr>
      </p:cxnSp>
      <p:cxnSp>
        <p:nvCxnSpPr>
          <p:cNvPr id="210" name="Straight Connector 145"/>
          <p:cNvCxnSpPr>
            <a:stCxn id="187" idx="6"/>
            <a:endCxn id="200" idx="2"/>
          </p:cNvCxnSpPr>
          <p:nvPr/>
        </p:nvCxnSpPr>
        <p:spPr>
          <a:xfrm flipV="1">
            <a:off x="5944086" y="4877431"/>
            <a:ext cx="115958" cy="637352"/>
          </a:xfrm>
          <a:prstGeom prst="line">
            <a:avLst/>
          </a:prstGeom>
          <a:noFill/>
          <a:ln w="6350" cap="flat" cmpd="sng" algn="ctr">
            <a:solidFill>
              <a:srgbClr val="FFFFFF">
                <a:lumMod val="65000"/>
              </a:srgbClr>
            </a:solidFill>
            <a:prstDash val="solid"/>
            <a:miter lim="800000"/>
          </a:ln>
          <a:effectLst/>
        </p:spPr>
      </p:cxnSp>
      <p:cxnSp>
        <p:nvCxnSpPr>
          <p:cNvPr id="211" name="Straight Connector 148"/>
          <p:cNvCxnSpPr>
            <a:stCxn id="186" idx="6"/>
            <a:endCxn id="200" idx="2"/>
          </p:cNvCxnSpPr>
          <p:nvPr/>
        </p:nvCxnSpPr>
        <p:spPr>
          <a:xfrm flipV="1">
            <a:off x="5944086" y="4877431"/>
            <a:ext cx="115958" cy="144262"/>
          </a:xfrm>
          <a:prstGeom prst="line">
            <a:avLst/>
          </a:prstGeom>
          <a:noFill/>
          <a:ln w="6350" cap="flat" cmpd="sng" algn="ctr">
            <a:solidFill>
              <a:srgbClr val="FFFFFF">
                <a:lumMod val="65000"/>
              </a:srgbClr>
            </a:solidFill>
            <a:prstDash val="solid"/>
            <a:miter lim="800000"/>
          </a:ln>
          <a:effectLst/>
        </p:spPr>
      </p:cxnSp>
      <p:cxnSp>
        <p:nvCxnSpPr>
          <p:cNvPr id="212" name="Straight Connector 151"/>
          <p:cNvCxnSpPr>
            <a:stCxn id="186" idx="6"/>
            <a:endCxn id="199" idx="2"/>
          </p:cNvCxnSpPr>
          <p:nvPr/>
        </p:nvCxnSpPr>
        <p:spPr>
          <a:xfrm flipV="1">
            <a:off x="5944086" y="4576473"/>
            <a:ext cx="115958" cy="445220"/>
          </a:xfrm>
          <a:prstGeom prst="line">
            <a:avLst/>
          </a:prstGeom>
          <a:noFill/>
          <a:ln w="6350" cap="flat" cmpd="sng" algn="ctr">
            <a:solidFill>
              <a:srgbClr val="FFFFFF">
                <a:lumMod val="65000"/>
              </a:srgbClr>
            </a:solidFill>
            <a:prstDash val="solid"/>
            <a:miter lim="800000"/>
          </a:ln>
          <a:effectLst/>
        </p:spPr>
      </p:cxnSp>
      <p:sp>
        <p:nvSpPr>
          <p:cNvPr id="213" name="Oval 154"/>
          <p:cNvSpPr/>
          <p:nvPr/>
        </p:nvSpPr>
        <p:spPr>
          <a:xfrm>
            <a:off x="6414015" y="4287947"/>
            <a:ext cx="251367" cy="288525"/>
          </a:xfrm>
          <a:prstGeom prst="ellipse">
            <a:avLst/>
          </a:prstGeom>
          <a:solidFill>
            <a:srgbClr val="326273">
              <a:lumMod val="40000"/>
              <a:lumOff val="6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srgbClr val="FFFFFF"/>
              </a:solidFill>
              <a:effectLst/>
              <a:uLnTx/>
              <a:uFillTx/>
              <a:latin typeface="Lato"/>
              <a:ea typeface="+mn-ea"/>
              <a:cs typeface="+mn-cs"/>
            </a:endParaRPr>
          </a:p>
        </p:txBody>
      </p:sp>
      <p:sp>
        <p:nvSpPr>
          <p:cNvPr id="214" name="Oval 155"/>
          <p:cNvSpPr/>
          <p:nvPr/>
        </p:nvSpPr>
        <p:spPr>
          <a:xfrm>
            <a:off x="6414015" y="4588906"/>
            <a:ext cx="251367" cy="288525"/>
          </a:xfrm>
          <a:prstGeom prst="ellipse">
            <a:avLst/>
          </a:prstGeom>
          <a:solidFill>
            <a:srgbClr val="326273">
              <a:lumMod val="40000"/>
              <a:lumOff val="6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srgbClr val="FFFFFF"/>
              </a:solidFill>
              <a:effectLst/>
              <a:uLnTx/>
              <a:uFillTx/>
              <a:latin typeface="Lato"/>
              <a:ea typeface="+mn-ea"/>
              <a:cs typeface="+mn-cs"/>
            </a:endParaRPr>
          </a:p>
        </p:txBody>
      </p:sp>
      <p:sp>
        <p:nvSpPr>
          <p:cNvPr id="215" name="Oval 156"/>
          <p:cNvSpPr/>
          <p:nvPr/>
        </p:nvSpPr>
        <p:spPr>
          <a:xfrm>
            <a:off x="6414015" y="4889864"/>
            <a:ext cx="251367" cy="288525"/>
          </a:xfrm>
          <a:prstGeom prst="ellipse">
            <a:avLst/>
          </a:prstGeom>
          <a:solidFill>
            <a:srgbClr val="326273">
              <a:lumMod val="40000"/>
              <a:lumOff val="6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srgbClr val="FFFFFF"/>
              </a:solidFill>
              <a:effectLst/>
              <a:uLnTx/>
              <a:uFillTx/>
              <a:latin typeface="Lato"/>
              <a:ea typeface="+mn-ea"/>
              <a:cs typeface="+mn-cs"/>
            </a:endParaRPr>
          </a:p>
        </p:txBody>
      </p:sp>
      <p:sp>
        <p:nvSpPr>
          <p:cNvPr id="216" name="Oval 157"/>
          <p:cNvSpPr/>
          <p:nvPr/>
        </p:nvSpPr>
        <p:spPr>
          <a:xfrm>
            <a:off x="6414015" y="5382954"/>
            <a:ext cx="251367" cy="288525"/>
          </a:xfrm>
          <a:prstGeom prst="ellipse">
            <a:avLst/>
          </a:prstGeom>
          <a:solidFill>
            <a:srgbClr val="326273">
              <a:lumMod val="40000"/>
              <a:lumOff val="6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srgbClr val="FFFFFF"/>
              </a:solidFill>
              <a:effectLst/>
              <a:uLnTx/>
              <a:uFillTx/>
              <a:latin typeface="Lato"/>
              <a:ea typeface="+mn-ea"/>
              <a:cs typeface="+mn-cs"/>
            </a:endParaRPr>
          </a:p>
        </p:txBody>
      </p:sp>
      <p:cxnSp>
        <p:nvCxnSpPr>
          <p:cNvPr id="217" name="Straight Connector 158"/>
          <p:cNvCxnSpPr>
            <a:stCxn id="215" idx="4"/>
            <a:endCxn id="216" idx="0"/>
          </p:cNvCxnSpPr>
          <p:nvPr/>
        </p:nvCxnSpPr>
        <p:spPr>
          <a:xfrm>
            <a:off x="6539699" y="5178389"/>
            <a:ext cx="0" cy="204565"/>
          </a:xfrm>
          <a:prstGeom prst="line">
            <a:avLst/>
          </a:prstGeom>
          <a:noFill/>
          <a:ln w="28575" cap="flat" cmpd="sng" algn="ctr">
            <a:solidFill>
              <a:srgbClr val="FFFFFF">
                <a:lumMod val="50000"/>
              </a:srgbClr>
            </a:solidFill>
            <a:prstDash val="sysDot"/>
            <a:miter lim="800000"/>
          </a:ln>
          <a:effectLst/>
        </p:spPr>
      </p:cxnSp>
      <p:cxnSp>
        <p:nvCxnSpPr>
          <p:cNvPr id="218" name="Straight Connector 159"/>
          <p:cNvCxnSpPr>
            <a:stCxn id="199" idx="6"/>
            <a:endCxn id="213" idx="2"/>
          </p:cNvCxnSpPr>
          <p:nvPr/>
        </p:nvCxnSpPr>
        <p:spPr>
          <a:xfrm flipV="1">
            <a:off x="6311412" y="4432210"/>
            <a:ext cx="102603" cy="144263"/>
          </a:xfrm>
          <a:prstGeom prst="line">
            <a:avLst/>
          </a:prstGeom>
          <a:noFill/>
          <a:ln w="6350" cap="flat" cmpd="sng" algn="ctr">
            <a:solidFill>
              <a:srgbClr val="FFFFFF">
                <a:lumMod val="65000"/>
              </a:srgbClr>
            </a:solidFill>
            <a:prstDash val="solid"/>
            <a:miter lim="800000"/>
          </a:ln>
          <a:effectLst/>
        </p:spPr>
      </p:cxnSp>
      <p:cxnSp>
        <p:nvCxnSpPr>
          <p:cNvPr id="219" name="Straight Connector 163"/>
          <p:cNvCxnSpPr>
            <a:stCxn id="199" idx="6"/>
            <a:endCxn id="214" idx="2"/>
          </p:cNvCxnSpPr>
          <p:nvPr/>
        </p:nvCxnSpPr>
        <p:spPr>
          <a:xfrm>
            <a:off x="6311412" y="4576473"/>
            <a:ext cx="102603" cy="156696"/>
          </a:xfrm>
          <a:prstGeom prst="line">
            <a:avLst/>
          </a:prstGeom>
          <a:noFill/>
          <a:ln w="6350" cap="flat" cmpd="sng" algn="ctr">
            <a:solidFill>
              <a:srgbClr val="FFFFFF">
                <a:lumMod val="65000"/>
              </a:srgbClr>
            </a:solidFill>
            <a:prstDash val="solid"/>
            <a:miter lim="800000"/>
          </a:ln>
          <a:effectLst/>
        </p:spPr>
      </p:cxnSp>
      <p:cxnSp>
        <p:nvCxnSpPr>
          <p:cNvPr id="220" name="Straight Connector 166"/>
          <p:cNvCxnSpPr>
            <a:stCxn id="200" idx="6"/>
            <a:endCxn id="214" idx="2"/>
          </p:cNvCxnSpPr>
          <p:nvPr/>
        </p:nvCxnSpPr>
        <p:spPr>
          <a:xfrm flipV="1">
            <a:off x="6311412" y="4733169"/>
            <a:ext cx="102603" cy="144262"/>
          </a:xfrm>
          <a:prstGeom prst="line">
            <a:avLst/>
          </a:prstGeom>
          <a:noFill/>
          <a:ln w="6350" cap="flat" cmpd="sng" algn="ctr">
            <a:solidFill>
              <a:srgbClr val="FFFFFF">
                <a:lumMod val="65000"/>
              </a:srgbClr>
            </a:solidFill>
            <a:prstDash val="solid"/>
            <a:miter lim="800000"/>
          </a:ln>
          <a:effectLst/>
        </p:spPr>
      </p:cxnSp>
      <p:cxnSp>
        <p:nvCxnSpPr>
          <p:cNvPr id="221" name="Straight Connector 169"/>
          <p:cNvCxnSpPr>
            <a:stCxn id="200" idx="6"/>
            <a:endCxn id="215" idx="2"/>
          </p:cNvCxnSpPr>
          <p:nvPr/>
        </p:nvCxnSpPr>
        <p:spPr>
          <a:xfrm>
            <a:off x="6311412" y="4877431"/>
            <a:ext cx="102603" cy="156696"/>
          </a:xfrm>
          <a:prstGeom prst="line">
            <a:avLst/>
          </a:prstGeom>
          <a:noFill/>
          <a:ln w="6350" cap="flat" cmpd="sng" algn="ctr">
            <a:solidFill>
              <a:srgbClr val="FFFFFF">
                <a:lumMod val="65000"/>
              </a:srgbClr>
            </a:solidFill>
            <a:prstDash val="solid"/>
            <a:miter lim="800000"/>
          </a:ln>
          <a:effectLst/>
        </p:spPr>
      </p:cxnSp>
      <p:cxnSp>
        <p:nvCxnSpPr>
          <p:cNvPr id="222" name="Straight Connector 172"/>
          <p:cNvCxnSpPr>
            <a:stCxn id="200" idx="6"/>
            <a:endCxn id="216" idx="2"/>
          </p:cNvCxnSpPr>
          <p:nvPr/>
        </p:nvCxnSpPr>
        <p:spPr>
          <a:xfrm>
            <a:off x="6311412" y="4877431"/>
            <a:ext cx="102603" cy="649786"/>
          </a:xfrm>
          <a:prstGeom prst="line">
            <a:avLst/>
          </a:prstGeom>
          <a:noFill/>
          <a:ln w="6350" cap="flat" cmpd="sng" algn="ctr">
            <a:solidFill>
              <a:srgbClr val="FFFFFF">
                <a:lumMod val="65000"/>
              </a:srgbClr>
            </a:solidFill>
            <a:prstDash val="solid"/>
            <a:miter lim="800000"/>
          </a:ln>
          <a:effectLst/>
        </p:spPr>
      </p:cxnSp>
      <p:cxnSp>
        <p:nvCxnSpPr>
          <p:cNvPr id="223" name="Straight Connector 175"/>
          <p:cNvCxnSpPr>
            <a:stCxn id="201" idx="6"/>
          </p:cNvCxnSpPr>
          <p:nvPr/>
        </p:nvCxnSpPr>
        <p:spPr>
          <a:xfrm>
            <a:off x="6311412" y="5370521"/>
            <a:ext cx="102603" cy="156696"/>
          </a:xfrm>
          <a:prstGeom prst="line">
            <a:avLst/>
          </a:prstGeom>
          <a:noFill/>
          <a:ln w="6350" cap="flat" cmpd="sng" algn="ctr">
            <a:solidFill>
              <a:srgbClr val="FFFFFF">
                <a:lumMod val="65000"/>
              </a:srgbClr>
            </a:solidFill>
            <a:prstDash val="solid"/>
            <a:miter lim="800000"/>
          </a:ln>
          <a:effectLst/>
        </p:spPr>
      </p:cxnSp>
      <p:cxnSp>
        <p:nvCxnSpPr>
          <p:cNvPr id="224" name="Straight Connector 176"/>
          <p:cNvCxnSpPr>
            <a:stCxn id="201" idx="6"/>
            <a:endCxn id="215" idx="2"/>
          </p:cNvCxnSpPr>
          <p:nvPr/>
        </p:nvCxnSpPr>
        <p:spPr>
          <a:xfrm flipV="1">
            <a:off x="6311412" y="5034127"/>
            <a:ext cx="102603" cy="336394"/>
          </a:xfrm>
          <a:prstGeom prst="line">
            <a:avLst/>
          </a:prstGeom>
          <a:noFill/>
          <a:ln w="6350" cap="flat" cmpd="sng" algn="ctr">
            <a:solidFill>
              <a:srgbClr val="FFFFFF">
                <a:lumMod val="65000"/>
              </a:srgbClr>
            </a:solidFill>
            <a:prstDash val="solid"/>
            <a:miter lim="800000"/>
          </a:ln>
          <a:effectLst/>
        </p:spPr>
      </p:cxnSp>
      <p:cxnSp>
        <p:nvCxnSpPr>
          <p:cNvPr id="225" name="Straight Connector 180"/>
          <p:cNvCxnSpPr>
            <a:stCxn id="200" idx="6"/>
            <a:endCxn id="213" idx="2"/>
          </p:cNvCxnSpPr>
          <p:nvPr/>
        </p:nvCxnSpPr>
        <p:spPr>
          <a:xfrm flipV="1">
            <a:off x="6311412" y="4432210"/>
            <a:ext cx="102603" cy="445221"/>
          </a:xfrm>
          <a:prstGeom prst="line">
            <a:avLst/>
          </a:prstGeom>
          <a:noFill/>
          <a:ln w="6350" cap="flat" cmpd="sng" algn="ctr">
            <a:solidFill>
              <a:srgbClr val="FFFFFF">
                <a:lumMod val="65000"/>
              </a:srgbClr>
            </a:solidFill>
            <a:prstDash val="solid"/>
            <a:miter lim="800000"/>
          </a:ln>
          <a:effectLst/>
        </p:spPr>
      </p:cxnSp>
      <p:cxnSp>
        <p:nvCxnSpPr>
          <p:cNvPr id="226" name="Straight Connector 184"/>
          <p:cNvCxnSpPr>
            <a:stCxn id="215" idx="2"/>
            <a:endCxn id="199" idx="6"/>
          </p:cNvCxnSpPr>
          <p:nvPr/>
        </p:nvCxnSpPr>
        <p:spPr>
          <a:xfrm flipH="1" flipV="1">
            <a:off x="6311412" y="4576473"/>
            <a:ext cx="102603" cy="457654"/>
          </a:xfrm>
          <a:prstGeom prst="line">
            <a:avLst/>
          </a:prstGeom>
          <a:noFill/>
          <a:ln w="6350" cap="flat" cmpd="sng" algn="ctr">
            <a:solidFill>
              <a:srgbClr val="FFFFFF">
                <a:lumMod val="65000"/>
              </a:srgbClr>
            </a:solidFill>
            <a:prstDash val="solid"/>
            <a:miter lim="800000"/>
          </a:ln>
          <a:effectLst/>
        </p:spPr>
      </p:cxnSp>
      <p:cxnSp>
        <p:nvCxnSpPr>
          <p:cNvPr id="227" name="Straight Connector 193"/>
          <p:cNvCxnSpPr>
            <a:stCxn id="213" idx="6"/>
          </p:cNvCxnSpPr>
          <p:nvPr/>
        </p:nvCxnSpPr>
        <p:spPr>
          <a:xfrm>
            <a:off x="6665382" y="4432210"/>
            <a:ext cx="146489" cy="12433"/>
          </a:xfrm>
          <a:prstGeom prst="line">
            <a:avLst/>
          </a:prstGeom>
          <a:noFill/>
          <a:ln w="6350" cap="flat" cmpd="sng" algn="ctr">
            <a:solidFill>
              <a:srgbClr val="FFFFFF">
                <a:lumMod val="65000"/>
              </a:srgbClr>
            </a:solidFill>
            <a:prstDash val="solid"/>
            <a:miter lim="800000"/>
          </a:ln>
          <a:effectLst/>
        </p:spPr>
      </p:cxnSp>
      <p:sp>
        <p:nvSpPr>
          <p:cNvPr id="228" name="Rectangle 227"/>
          <p:cNvSpPr/>
          <p:nvPr/>
        </p:nvSpPr>
        <p:spPr>
          <a:xfrm>
            <a:off x="6811871" y="4438153"/>
            <a:ext cx="791722" cy="1004499"/>
          </a:xfrm>
          <a:prstGeom prst="rect">
            <a:avLst/>
          </a:prstGeom>
          <a:solidFill>
            <a:srgbClr val="DEAAD7"/>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800" b="0" i="0" u="none" strike="noStrike" kern="0" cap="none" spc="0" normalizeH="0" baseline="0" noProof="0" dirty="0">
                <a:ln>
                  <a:noFill/>
                </a:ln>
                <a:solidFill>
                  <a:srgbClr val="FFFFFF"/>
                </a:solidFill>
                <a:effectLst/>
                <a:uLnTx/>
                <a:uFillTx/>
                <a:latin typeface="Lato"/>
                <a:ea typeface="+mn-ea"/>
                <a:cs typeface="+mn-cs"/>
              </a:rPr>
              <a:t>X’</a:t>
            </a:r>
          </a:p>
        </p:txBody>
      </p:sp>
      <p:cxnSp>
        <p:nvCxnSpPr>
          <p:cNvPr id="229" name="Straight Connector 241"/>
          <p:cNvCxnSpPr>
            <a:stCxn id="214" idx="6"/>
          </p:cNvCxnSpPr>
          <p:nvPr/>
        </p:nvCxnSpPr>
        <p:spPr>
          <a:xfrm flipV="1">
            <a:off x="6665382" y="4441041"/>
            <a:ext cx="146487" cy="292128"/>
          </a:xfrm>
          <a:prstGeom prst="line">
            <a:avLst/>
          </a:prstGeom>
          <a:noFill/>
          <a:ln w="6350" cap="flat" cmpd="sng" algn="ctr">
            <a:solidFill>
              <a:srgbClr val="FFFFFF">
                <a:lumMod val="65000"/>
              </a:srgbClr>
            </a:solidFill>
            <a:prstDash val="solid"/>
            <a:miter lim="800000"/>
          </a:ln>
          <a:effectLst/>
        </p:spPr>
      </p:cxnSp>
      <p:cxnSp>
        <p:nvCxnSpPr>
          <p:cNvPr id="230" name="Straight Connector 244"/>
          <p:cNvCxnSpPr>
            <a:endCxn id="228" idx="1"/>
          </p:cNvCxnSpPr>
          <p:nvPr/>
        </p:nvCxnSpPr>
        <p:spPr>
          <a:xfrm>
            <a:off x="6665382" y="4742000"/>
            <a:ext cx="146489" cy="198403"/>
          </a:xfrm>
          <a:prstGeom prst="line">
            <a:avLst/>
          </a:prstGeom>
          <a:noFill/>
          <a:ln w="6350" cap="flat" cmpd="sng" algn="ctr">
            <a:solidFill>
              <a:srgbClr val="FFFFFF">
                <a:lumMod val="65000"/>
              </a:srgbClr>
            </a:solidFill>
            <a:prstDash val="solid"/>
            <a:miter lim="800000"/>
          </a:ln>
          <a:effectLst/>
        </p:spPr>
      </p:cxnSp>
      <p:cxnSp>
        <p:nvCxnSpPr>
          <p:cNvPr id="231" name="Straight Connector 246"/>
          <p:cNvCxnSpPr/>
          <p:nvPr/>
        </p:nvCxnSpPr>
        <p:spPr>
          <a:xfrm>
            <a:off x="6665382" y="5042959"/>
            <a:ext cx="146488" cy="198403"/>
          </a:xfrm>
          <a:prstGeom prst="line">
            <a:avLst/>
          </a:prstGeom>
          <a:noFill/>
          <a:ln w="6350" cap="flat" cmpd="sng" algn="ctr">
            <a:solidFill>
              <a:srgbClr val="FFFFFF">
                <a:lumMod val="65000"/>
              </a:srgbClr>
            </a:solidFill>
            <a:prstDash val="solid"/>
            <a:miter lim="800000"/>
          </a:ln>
          <a:effectLst/>
        </p:spPr>
      </p:cxnSp>
      <p:cxnSp>
        <p:nvCxnSpPr>
          <p:cNvPr id="232" name="Straight Connector 247"/>
          <p:cNvCxnSpPr>
            <a:stCxn id="216" idx="6"/>
          </p:cNvCxnSpPr>
          <p:nvPr/>
        </p:nvCxnSpPr>
        <p:spPr>
          <a:xfrm flipV="1">
            <a:off x="6665382" y="5226258"/>
            <a:ext cx="146487" cy="300959"/>
          </a:xfrm>
          <a:prstGeom prst="line">
            <a:avLst/>
          </a:prstGeom>
          <a:noFill/>
          <a:ln w="6350" cap="flat" cmpd="sng" algn="ctr">
            <a:solidFill>
              <a:srgbClr val="FFFFFF">
                <a:lumMod val="65000"/>
              </a:srgbClr>
            </a:solidFill>
            <a:prstDash val="solid"/>
            <a:miter lim="800000"/>
          </a:ln>
          <a:effectLst/>
        </p:spPr>
      </p:cxnSp>
      <p:cxnSp>
        <p:nvCxnSpPr>
          <p:cNvPr id="233" name="Straight Connector 250"/>
          <p:cNvCxnSpPr>
            <a:stCxn id="216" idx="6"/>
          </p:cNvCxnSpPr>
          <p:nvPr/>
        </p:nvCxnSpPr>
        <p:spPr>
          <a:xfrm flipV="1">
            <a:off x="6665382" y="5435101"/>
            <a:ext cx="146487" cy="92116"/>
          </a:xfrm>
          <a:prstGeom prst="line">
            <a:avLst/>
          </a:prstGeom>
          <a:noFill/>
          <a:ln w="6350" cap="flat" cmpd="sng" algn="ctr">
            <a:solidFill>
              <a:srgbClr val="FFFFFF">
                <a:lumMod val="65000"/>
              </a:srgbClr>
            </a:solidFill>
            <a:prstDash val="solid"/>
            <a:miter lim="800000"/>
          </a:ln>
          <a:effectLst/>
        </p:spPr>
      </p:cxnSp>
      <p:cxnSp>
        <p:nvCxnSpPr>
          <p:cNvPr id="234" name="Straight Connector 253"/>
          <p:cNvCxnSpPr>
            <a:stCxn id="214" idx="6"/>
          </p:cNvCxnSpPr>
          <p:nvPr/>
        </p:nvCxnSpPr>
        <p:spPr>
          <a:xfrm>
            <a:off x="6665382" y="4733169"/>
            <a:ext cx="146487" cy="505523"/>
          </a:xfrm>
          <a:prstGeom prst="line">
            <a:avLst/>
          </a:prstGeom>
          <a:noFill/>
          <a:ln w="6350" cap="flat" cmpd="sng" algn="ctr">
            <a:solidFill>
              <a:srgbClr val="FFFFFF">
                <a:lumMod val="65000"/>
              </a:srgbClr>
            </a:solidFill>
            <a:prstDash val="solid"/>
            <a:miter lim="800000"/>
          </a:ln>
          <a:effectLst/>
        </p:spPr>
      </p:cxnSp>
      <p:cxnSp>
        <p:nvCxnSpPr>
          <p:cNvPr id="235" name="Straight Connector 257"/>
          <p:cNvCxnSpPr>
            <a:stCxn id="215" idx="6"/>
            <a:endCxn id="228" idx="1"/>
          </p:cNvCxnSpPr>
          <p:nvPr/>
        </p:nvCxnSpPr>
        <p:spPr>
          <a:xfrm flipV="1">
            <a:off x="6665382" y="4940403"/>
            <a:ext cx="146489" cy="93724"/>
          </a:xfrm>
          <a:prstGeom prst="line">
            <a:avLst/>
          </a:prstGeom>
          <a:noFill/>
          <a:ln w="6350" cap="flat" cmpd="sng" algn="ctr">
            <a:solidFill>
              <a:srgbClr val="FFFFFF">
                <a:lumMod val="65000"/>
              </a:srgbClr>
            </a:solidFill>
            <a:prstDash val="solid"/>
            <a:miter lim="800000"/>
          </a:ln>
          <a:effectLst/>
        </p:spPr>
      </p:cxnSp>
      <p:sp>
        <p:nvSpPr>
          <p:cNvPr id="236" name="TextBox 261"/>
          <p:cNvSpPr txBox="1"/>
          <p:nvPr/>
        </p:nvSpPr>
        <p:spPr>
          <a:xfrm>
            <a:off x="5176435" y="5683092"/>
            <a:ext cx="969411" cy="230832"/>
          </a:xfrm>
          <a:prstGeom prst="rect">
            <a:avLst/>
          </a:prstGeom>
          <a:noFill/>
        </p:spPr>
        <p:txBody>
          <a:bodyPr wrap="square" rtlCol="0">
            <a:spAutoFit/>
          </a:bodyPr>
          <a:lstStyle/>
          <a:p>
            <a:pPr algn="ctr">
              <a:defRPr/>
            </a:pPr>
            <a:r>
              <a:rPr lang="fr-FR" sz="900" dirty="0" smtClean="0">
                <a:solidFill>
                  <a:prstClr val="black"/>
                </a:solidFill>
                <a:latin typeface="Lato"/>
              </a:rPr>
              <a:t>ENCODER</a:t>
            </a:r>
            <a:endParaRPr lang="fr-FR" sz="900" dirty="0">
              <a:solidFill>
                <a:prstClr val="black"/>
              </a:solidFill>
              <a:latin typeface="Lato"/>
            </a:endParaRPr>
          </a:p>
        </p:txBody>
      </p:sp>
      <p:sp>
        <p:nvSpPr>
          <p:cNvPr id="237" name="TextBox 263"/>
          <p:cNvSpPr txBox="1"/>
          <p:nvPr/>
        </p:nvSpPr>
        <p:spPr>
          <a:xfrm>
            <a:off x="6198642" y="5683092"/>
            <a:ext cx="969411" cy="230832"/>
          </a:xfrm>
          <a:prstGeom prst="rect">
            <a:avLst/>
          </a:prstGeom>
          <a:noFill/>
        </p:spPr>
        <p:txBody>
          <a:bodyPr wrap="square" rtlCol="0">
            <a:spAutoFit/>
          </a:bodyPr>
          <a:lstStyle/>
          <a:p>
            <a:pPr algn="ctr">
              <a:defRPr/>
            </a:pPr>
            <a:r>
              <a:rPr lang="fr-FR" sz="900" dirty="0">
                <a:solidFill>
                  <a:prstClr val="black"/>
                </a:solidFill>
                <a:latin typeface="Lato"/>
              </a:rPr>
              <a:t>DECODER</a:t>
            </a:r>
          </a:p>
        </p:txBody>
      </p:sp>
      <p:sp>
        <p:nvSpPr>
          <p:cNvPr id="238" name="Rectangle 237"/>
          <p:cNvSpPr/>
          <p:nvPr/>
        </p:nvSpPr>
        <p:spPr>
          <a:xfrm>
            <a:off x="8214163" y="3933973"/>
            <a:ext cx="3635173" cy="931024"/>
          </a:xfrm>
          <a:prstGeom prst="rect">
            <a:avLst/>
          </a:prstGeom>
          <a:solidFill>
            <a:srgbClr val="FFFFFF">
              <a:lumMod val="95000"/>
            </a:srgbClr>
          </a:solidFill>
        </p:spPr>
        <p:txBody>
          <a:bodyPr wrap="square">
            <a:spAutoFit/>
          </a:bodyPr>
          <a:lstStyle/>
          <a:p>
            <a:pPr marL="0" marR="0" lvl="0" indent="0" defTabSz="914400" eaLnBrk="0" fontAlgn="base" latinLnBrk="0" hangingPunct="0">
              <a:lnSpc>
                <a:spcPct val="100000"/>
              </a:lnSpc>
              <a:spcBef>
                <a:spcPct val="0"/>
              </a:spcBef>
              <a:spcAft>
                <a:spcPct val="0"/>
              </a:spcAft>
              <a:buClrTx/>
              <a:buSzTx/>
              <a:buFontTx/>
              <a:buNone/>
              <a:tabLst/>
              <a:defRPr/>
            </a:pPr>
            <a:r>
              <a:rPr kumimoji="0" lang="fr-FR" altLang="fr-FR" sz="1100" b="1" i="0" u="none" strike="noStrike" kern="0" cap="none" spc="0" normalizeH="0" baseline="0" noProof="0" dirty="0" err="1">
                <a:ln>
                  <a:noFill/>
                </a:ln>
                <a:solidFill>
                  <a:srgbClr val="006699"/>
                </a:solidFill>
                <a:effectLst/>
                <a:uLnTx/>
                <a:uFillTx/>
                <a:latin typeface="Consolas" panose="020B0609020204030204" pitchFamily="49" charset="0"/>
              </a:rPr>
              <a:t>from</a:t>
            </a:r>
            <a:r>
              <a:rPr kumimoji="0" lang="fr-FR" altLang="fr-FR" sz="1050" b="0" i="0" u="none" strike="noStrike" kern="0" cap="none" spc="0" normalizeH="0" baseline="0" noProof="0" dirty="0">
                <a:ln>
                  <a:noFill/>
                </a:ln>
                <a:solidFill>
                  <a:srgbClr val="222222"/>
                </a:solidFill>
                <a:effectLst/>
                <a:uLnTx/>
                <a:uFillTx/>
                <a:latin typeface="Consolas" panose="020B0609020204030204" pitchFamily="49" charset="0"/>
              </a:rPr>
              <a:t> </a:t>
            </a:r>
            <a:r>
              <a:rPr kumimoji="0" lang="fr-FR" altLang="fr-FR" sz="1100" b="0" i="0" u="none" strike="noStrike" kern="0" cap="none" spc="0" normalizeH="0" baseline="0" noProof="0" dirty="0" err="1">
                <a:ln>
                  <a:noFill/>
                </a:ln>
                <a:solidFill>
                  <a:srgbClr val="000000"/>
                </a:solidFill>
                <a:effectLst/>
                <a:uLnTx/>
                <a:uFillTx/>
                <a:latin typeface="Consolas" panose="020B0609020204030204" pitchFamily="49" charset="0"/>
              </a:rPr>
              <a:t>keras.layers</a:t>
            </a:r>
            <a:r>
              <a:rPr kumimoji="0" lang="fr-FR" altLang="fr-FR" sz="11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fr-FR" altLang="fr-FR" sz="1100" b="1" i="0" u="none" strike="noStrike" kern="0" cap="none" spc="0" normalizeH="0" baseline="0" noProof="0" dirty="0">
                <a:ln>
                  <a:noFill/>
                </a:ln>
                <a:solidFill>
                  <a:srgbClr val="006699"/>
                </a:solidFill>
                <a:effectLst/>
                <a:uLnTx/>
                <a:uFillTx/>
                <a:latin typeface="Consolas" panose="020B0609020204030204" pitchFamily="49" charset="0"/>
              </a:rPr>
              <a:t>import</a:t>
            </a:r>
            <a:r>
              <a:rPr kumimoji="0" lang="fr-FR" altLang="fr-FR" sz="1050" b="0" i="0" u="none" strike="noStrike" kern="0" cap="none" spc="0" normalizeH="0" baseline="0" noProof="0" dirty="0">
                <a:ln>
                  <a:noFill/>
                </a:ln>
                <a:solidFill>
                  <a:srgbClr val="222222"/>
                </a:solidFill>
                <a:effectLst/>
                <a:uLnTx/>
                <a:uFillTx/>
                <a:latin typeface="Consolas" panose="020B0609020204030204" pitchFamily="49" charset="0"/>
              </a:rPr>
              <a:t> </a:t>
            </a:r>
            <a:r>
              <a:rPr kumimoji="0" lang="fr-FR" altLang="fr-FR" sz="1100" b="0" i="0" u="none" strike="noStrike" kern="0" cap="none" spc="0" normalizeH="0" baseline="0" noProof="0" dirty="0">
                <a:ln>
                  <a:noFill/>
                </a:ln>
                <a:solidFill>
                  <a:srgbClr val="FF1493"/>
                </a:solidFill>
                <a:effectLst/>
                <a:uLnTx/>
                <a:uFillTx/>
                <a:latin typeface="Consolas" panose="020B0609020204030204" pitchFamily="49" charset="0"/>
              </a:rPr>
              <a:t>Input</a:t>
            </a:r>
            <a:r>
              <a:rPr kumimoji="0" lang="fr-FR" altLang="fr-FR" sz="1100" b="0" i="0" u="none" strike="noStrike" kern="0" cap="none" spc="0" normalizeH="0" baseline="0" noProof="0" dirty="0">
                <a:ln>
                  <a:noFill/>
                </a:ln>
                <a:solidFill>
                  <a:srgbClr val="000000"/>
                </a:solidFill>
                <a:effectLst/>
                <a:uLnTx/>
                <a:uFillTx/>
                <a:latin typeface="Consolas" panose="020B0609020204030204" pitchFamily="49" charset="0"/>
              </a:rPr>
              <a:t>, Dense</a:t>
            </a:r>
            <a:endParaRPr kumimoji="0" lang="fr-FR" altLang="fr-FR" sz="1400" b="0" i="0" u="none" strike="noStrike" kern="0" cap="none" spc="0" normalizeH="0" baseline="0" noProof="0" dirty="0">
              <a:ln>
                <a:noFill/>
              </a:ln>
              <a:solidFill>
                <a:prstClr val="black"/>
              </a:solidFill>
              <a:effectLst/>
              <a:uLnTx/>
              <a:uFillTx/>
              <a:latin typeface="Lato"/>
            </a:endParaRPr>
          </a:p>
          <a:p>
            <a:pPr marL="0" marR="0" lvl="0" indent="0" defTabSz="914400" eaLnBrk="0" fontAlgn="base" latinLnBrk="0" hangingPunct="0">
              <a:lnSpc>
                <a:spcPct val="100000"/>
              </a:lnSpc>
              <a:spcBef>
                <a:spcPct val="0"/>
              </a:spcBef>
              <a:spcAft>
                <a:spcPct val="0"/>
              </a:spcAft>
              <a:buClrTx/>
              <a:buSzTx/>
              <a:buFontTx/>
              <a:buNone/>
              <a:tabLst/>
              <a:defRPr/>
            </a:pPr>
            <a:r>
              <a:rPr kumimoji="0" lang="fr-FR" altLang="fr-FR" sz="1100" b="1" i="0" u="none" strike="noStrike" kern="0" cap="none" spc="0" normalizeH="0" baseline="0" noProof="0" dirty="0" err="1">
                <a:ln>
                  <a:noFill/>
                </a:ln>
                <a:solidFill>
                  <a:srgbClr val="006699"/>
                </a:solidFill>
                <a:effectLst/>
                <a:uLnTx/>
                <a:uFillTx/>
                <a:latin typeface="Consolas" panose="020B0609020204030204" pitchFamily="49" charset="0"/>
              </a:rPr>
              <a:t>from</a:t>
            </a:r>
            <a:r>
              <a:rPr kumimoji="0" lang="fr-FR" altLang="fr-FR" sz="1050" b="0" i="0" u="none" strike="noStrike" kern="0" cap="none" spc="0" normalizeH="0" baseline="0" noProof="0" dirty="0">
                <a:ln>
                  <a:noFill/>
                </a:ln>
                <a:solidFill>
                  <a:srgbClr val="222222"/>
                </a:solidFill>
                <a:effectLst/>
                <a:uLnTx/>
                <a:uFillTx/>
                <a:latin typeface="Consolas" panose="020B0609020204030204" pitchFamily="49" charset="0"/>
              </a:rPr>
              <a:t> </a:t>
            </a:r>
            <a:r>
              <a:rPr kumimoji="0" lang="fr-FR" altLang="fr-FR" sz="1100" b="0" i="0" u="none" strike="noStrike" kern="0" cap="none" spc="0" normalizeH="0" baseline="0" noProof="0" dirty="0" err="1">
                <a:ln>
                  <a:noFill/>
                </a:ln>
                <a:solidFill>
                  <a:srgbClr val="000000"/>
                </a:solidFill>
                <a:effectLst/>
                <a:uLnTx/>
                <a:uFillTx/>
                <a:latin typeface="Consolas" panose="020B0609020204030204" pitchFamily="49" charset="0"/>
              </a:rPr>
              <a:t>keras.models</a:t>
            </a:r>
            <a:r>
              <a:rPr kumimoji="0" lang="fr-FR" altLang="fr-FR" sz="11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fr-FR" altLang="fr-FR" sz="1100" b="1" i="0" u="none" strike="noStrike" kern="0" cap="none" spc="0" normalizeH="0" baseline="0" noProof="0" dirty="0">
                <a:ln>
                  <a:noFill/>
                </a:ln>
                <a:solidFill>
                  <a:srgbClr val="006699"/>
                </a:solidFill>
                <a:effectLst/>
                <a:uLnTx/>
                <a:uFillTx/>
                <a:latin typeface="Consolas" panose="020B0609020204030204" pitchFamily="49" charset="0"/>
              </a:rPr>
              <a:t>import</a:t>
            </a:r>
            <a:r>
              <a:rPr kumimoji="0" lang="fr-FR" altLang="fr-FR" sz="1050" b="0" i="0" u="none" strike="noStrike" kern="0" cap="none" spc="0" normalizeH="0" baseline="0" noProof="0" dirty="0">
                <a:ln>
                  <a:noFill/>
                </a:ln>
                <a:solidFill>
                  <a:srgbClr val="222222"/>
                </a:solidFill>
                <a:effectLst/>
                <a:uLnTx/>
                <a:uFillTx/>
                <a:latin typeface="Consolas" panose="020B0609020204030204" pitchFamily="49" charset="0"/>
              </a:rPr>
              <a:t> </a:t>
            </a:r>
            <a:r>
              <a:rPr kumimoji="0" lang="fr-FR" altLang="fr-FR" sz="1100" b="0" i="0" u="none" strike="noStrike" kern="0" cap="none" spc="0" normalizeH="0" baseline="0" noProof="0" dirty="0">
                <a:ln>
                  <a:noFill/>
                </a:ln>
                <a:solidFill>
                  <a:srgbClr val="000000"/>
                </a:solidFill>
                <a:effectLst/>
                <a:uLnTx/>
                <a:uFillTx/>
                <a:latin typeface="Consolas" panose="020B0609020204030204" pitchFamily="49" charset="0"/>
              </a:rPr>
              <a:t>Model</a:t>
            </a:r>
            <a:endParaRPr kumimoji="0" lang="fr-FR" altLang="fr-FR" sz="1400" b="0" i="0" u="none" strike="noStrike" kern="0" cap="none" spc="0" normalizeH="0" baseline="0" noProof="0" dirty="0">
              <a:ln>
                <a:noFill/>
              </a:ln>
              <a:solidFill>
                <a:prstClr val="black"/>
              </a:solidFill>
              <a:effectLst/>
              <a:uLnTx/>
              <a:uFillTx/>
              <a:latin typeface="Lato"/>
            </a:endParaRPr>
          </a:p>
          <a:p>
            <a:pPr marL="0" marR="0" lvl="0" indent="0" defTabSz="914400" eaLnBrk="0" fontAlgn="base" latinLnBrk="0" hangingPunct="0">
              <a:lnSpc>
                <a:spcPct val="100000"/>
              </a:lnSpc>
              <a:spcBef>
                <a:spcPct val="0"/>
              </a:spcBef>
              <a:spcAft>
                <a:spcPct val="0"/>
              </a:spcAft>
              <a:buClrTx/>
              <a:buSzTx/>
              <a:buFontTx/>
              <a:buNone/>
              <a:tabLst/>
              <a:defRPr/>
            </a:pPr>
            <a:endParaRPr kumimoji="0" lang="fr-FR" altLang="fr-FR" sz="1050" b="0" i="0" u="none" strike="noStrike" kern="0" cap="none" spc="0" normalizeH="0" baseline="0" noProof="0" dirty="0">
              <a:ln>
                <a:noFill/>
              </a:ln>
              <a:solidFill>
                <a:srgbClr val="222222"/>
              </a:solidFill>
              <a:effectLst/>
              <a:uLnTx/>
              <a:uFillTx/>
              <a:latin typeface="Consolas" panose="020B0609020204030204" pitchFamily="49" charset="0"/>
            </a:endParaRPr>
          </a:p>
          <a:p>
            <a:pPr marL="0" marR="0" lvl="0" indent="0" defTabSz="914400" eaLnBrk="0" fontAlgn="base" latinLnBrk="0" hangingPunct="0">
              <a:lnSpc>
                <a:spcPct val="100000"/>
              </a:lnSpc>
              <a:spcBef>
                <a:spcPct val="0"/>
              </a:spcBef>
              <a:spcAft>
                <a:spcPct val="0"/>
              </a:spcAft>
              <a:buClrTx/>
              <a:buSzTx/>
              <a:buFontTx/>
              <a:buNone/>
              <a:tabLst/>
              <a:defRPr/>
            </a:pPr>
            <a:r>
              <a:rPr kumimoji="0" lang="fr-FR" altLang="fr-FR" sz="1100" b="0" i="0" u="none" strike="noStrike" kern="0" cap="none" spc="0" normalizeH="0" baseline="0" noProof="0" dirty="0">
                <a:ln>
                  <a:noFill/>
                </a:ln>
                <a:solidFill>
                  <a:srgbClr val="008200"/>
                </a:solidFill>
                <a:effectLst/>
                <a:uLnTx/>
                <a:uFillTx/>
                <a:latin typeface="Consolas" panose="020B0609020204030204" pitchFamily="49" charset="0"/>
              </a:rPr>
              <a:t># Exemple : https://blog.keras.io/building-autoencoders-in-keras.html</a:t>
            </a:r>
            <a:endParaRPr kumimoji="0" lang="fr-FR" altLang="fr-FR" sz="1400" b="0" i="0" u="none" strike="noStrike" kern="0" cap="none" spc="0" normalizeH="0" baseline="0" noProof="0" dirty="0">
              <a:ln>
                <a:noFill/>
              </a:ln>
              <a:solidFill>
                <a:prstClr val="black"/>
              </a:solidFill>
              <a:effectLst/>
              <a:uLnTx/>
              <a:uFillTx/>
              <a:latin typeface="Lato"/>
            </a:endParaRPr>
          </a:p>
        </p:txBody>
      </p:sp>
      <p:pic>
        <p:nvPicPr>
          <p:cNvPr id="239" name="Picture 267"/>
          <p:cNvPicPr>
            <a:picLocks noChangeAspect="1"/>
          </p:cNvPicPr>
          <p:nvPr/>
        </p:nvPicPr>
        <p:blipFill>
          <a:blip r:embed="rId2"/>
          <a:stretch>
            <a:fillRect/>
          </a:stretch>
        </p:blipFill>
        <p:spPr>
          <a:xfrm>
            <a:off x="7634420" y="4099802"/>
            <a:ext cx="567066" cy="567066"/>
          </a:xfrm>
          <a:prstGeom prst="rect">
            <a:avLst/>
          </a:prstGeom>
        </p:spPr>
      </p:pic>
      <p:sp>
        <p:nvSpPr>
          <p:cNvPr id="240" name="Rectangle 239"/>
          <p:cNvSpPr/>
          <p:nvPr/>
        </p:nvSpPr>
        <p:spPr>
          <a:xfrm>
            <a:off x="8214163" y="4949104"/>
            <a:ext cx="3635173" cy="931024"/>
          </a:xfrm>
          <a:prstGeom prst="rect">
            <a:avLst/>
          </a:prstGeom>
          <a:solidFill>
            <a:srgbClr val="FFFFFF">
              <a:lumMod val="95000"/>
            </a:srgbClr>
          </a:solidFill>
        </p:spPr>
        <p:txBody>
          <a:bodyPr wrap="square">
            <a:spAutoFit/>
          </a:bodyPr>
          <a:lstStyle/>
          <a:p>
            <a:pPr marL="0" marR="0" lvl="0" indent="0" defTabSz="914400" eaLnBrk="0" fontAlgn="base" latinLnBrk="0" hangingPunct="0">
              <a:lnSpc>
                <a:spcPct val="100000"/>
              </a:lnSpc>
              <a:spcBef>
                <a:spcPct val="0"/>
              </a:spcBef>
              <a:spcAft>
                <a:spcPct val="0"/>
              </a:spcAft>
              <a:buClrTx/>
              <a:buSzTx/>
              <a:buFontTx/>
              <a:buNone/>
              <a:tabLst/>
              <a:defRPr/>
            </a:pPr>
            <a:r>
              <a:rPr kumimoji="0" lang="fr-FR" altLang="fr-FR" sz="1100" b="1" i="0" u="sng" strike="noStrike" kern="0" cap="none" spc="0" normalizeH="0" baseline="0" noProof="0" dirty="0" err="1">
                <a:ln>
                  <a:noFill/>
                </a:ln>
                <a:solidFill>
                  <a:srgbClr val="003399"/>
                </a:solidFill>
                <a:effectLst/>
                <a:uLnTx/>
                <a:uFillTx/>
                <a:latin typeface="Consolas" panose="020B0609020204030204" pitchFamily="49" charset="0"/>
                <a:cs typeface="Courier New" panose="02070309020205020404" pitchFamily="49" charset="0"/>
                <a:hlinkClick r:id="rId4"/>
              </a:rPr>
              <a:t>library</a:t>
            </a:r>
            <a:r>
              <a:rPr kumimoji="0" lang="fr-FR" altLang="fr-FR" sz="1100" b="0" i="0" u="none" strike="noStrike" kern="0" cap="none" spc="0" normalizeH="0" baseline="0" noProof="0" dirty="0">
                <a:ln>
                  <a:noFill/>
                </a:ln>
                <a:solidFill>
                  <a:srgbClr val="009900"/>
                </a:solidFill>
                <a:effectLst/>
                <a:uLnTx/>
                <a:uFillTx/>
                <a:latin typeface="Consolas" panose="020B0609020204030204" pitchFamily="49" charset="0"/>
                <a:cs typeface="Courier New" panose="02070309020205020404" pitchFamily="49" charset="0"/>
              </a:rPr>
              <a:t>(</a:t>
            </a:r>
            <a:r>
              <a:rPr kumimoji="0" lang="fr-FR" altLang="fr-FR" sz="1100" b="0" i="0" u="sng" strike="noStrike" kern="0" cap="none" spc="0" normalizeH="0" baseline="0" noProof="0" dirty="0">
                <a:ln>
                  <a:noFill/>
                </a:ln>
                <a:solidFill>
                  <a:srgbClr val="800080"/>
                </a:solidFill>
                <a:effectLst/>
                <a:uLnTx/>
                <a:uFillTx/>
                <a:latin typeface="Consolas" panose="020B0609020204030204" pitchFamily="49" charset="0"/>
                <a:cs typeface="Courier New" panose="02070309020205020404" pitchFamily="49" charset="0"/>
              </a:rPr>
              <a:t>SAENET</a:t>
            </a:r>
            <a:r>
              <a:rPr kumimoji="0" lang="fr-FR" altLang="fr-FR" sz="1100" b="0" i="0" u="none" strike="noStrike" kern="0" cap="none" spc="0" normalizeH="0" baseline="0" noProof="0" dirty="0">
                <a:ln>
                  <a:noFill/>
                </a:ln>
                <a:solidFill>
                  <a:srgbClr val="009900"/>
                </a:solidFill>
                <a:effectLst/>
                <a:uLnTx/>
                <a:uFillTx/>
                <a:latin typeface="Consolas" panose="020B0609020204030204" pitchFamily="49" charset="0"/>
                <a:cs typeface="Courier New" panose="02070309020205020404" pitchFamily="49" charset="0"/>
              </a:rPr>
              <a:t>)</a:t>
            </a:r>
          </a:p>
          <a:p>
            <a:pPr marL="0" marR="0" lvl="0" indent="0" defTabSz="914400" eaLnBrk="0" fontAlgn="base" latinLnBrk="0" hangingPunct="0">
              <a:lnSpc>
                <a:spcPct val="100000"/>
              </a:lnSpc>
              <a:spcBef>
                <a:spcPct val="0"/>
              </a:spcBef>
              <a:spcAft>
                <a:spcPct val="0"/>
              </a:spcAft>
              <a:buClrTx/>
              <a:buSzTx/>
              <a:buFontTx/>
              <a:buNone/>
              <a:tabLst/>
              <a:defRPr/>
            </a:pPr>
            <a:endParaRPr kumimoji="0" lang="fr-FR" altLang="fr-FR" sz="1050" b="0" i="0" u="none" strike="noStrike" kern="0" cap="none" spc="0" normalizeH="0" baseline="0" noProof="0" dirty="0">
              <a:ln>
                <a:noFill/>
              </a:ln>
              <a:solidFill>
                <a:srgbClr val="222222"/>
              </a:solidFill>
              <a:effectLst/>
              <a:uLnTx/>
              <a:uFillTx/>
              <a:latin typeface="Consolas" panose="020B0609020204030204" pitchFamily="49" charset="0"/>
            </a:endParaRPr>
          </a:p>
          <a:p>
            <a:pPr marL="0" marR="0" lvl="0" indent="0" defTabSz="914400" eaLnBrk="0" fontAlgn="base" latinLnBrk="0" hangingPunct="0">
              <a:lnSpc>
                <a:spcPct val="100000"/>
              </a:lnSpc>
              <a:spcBef>
                <a:spcPct val="0"/>
              </a:spcBef>
              <a:spcAft>
                <a:spcPct val="0"/>
              </a:spcAft>
              <a:buClrTx/>
              <a:buSzTx/>
              <a:buFontTx/>
              <a:buNone/>
              <a:tabLst/>
              <a:defRPr/>
            </a:pPr>
            <a:r>
              <a:rPr kumimoji="0" lang="fr-FR" altLang="fr-FR" sz="1100" b="0" i="0" u="none" strike="noStrike" kern="0" cap="none" spc="0" normalizeH="0" baseline="0" noProof="0" dirty="0">
                <a:ln>
                  <a:noFill/>
                </a:ln>
                <a:solidFill>
                  <a:srgbClr val="008200"/>
                </a:solidFill>
                <a:effectLst/>
                <a:uLnTx/>
                <a:uFillTx/>
                <a:latin typeface="Consolas" panose="020B0609020204030204" pitchFamily="49" charset="0"/>
              </a:rPr>
              <a:t># Exemple : h</a:t>
            </a:r>
          </a:p>
          <a:p>
            <a:pPr marL="0" marR="0" lvl="0" indent="0" defTabSz="914400" eaLnBrk="0" fontAlgn="base" latinLnBrk="0" hangingPunct="0">
              <a:lnSpc>
                <a:spcPct val="100000"/>
              </a:lnSpc>
              <a:spcBef>
                <a:spcPct val="0"/>
              </a:spcBef>
              <a:spcAft>
                <a:spcPct val="0"/>
              </a:spcAft>
              <a:buClrTx/>
              <a:buSzTx/>
              <a:buFontTx/>
              <a:buNone/>
              <a:tabLst/>
              <a:defRPr/>
            </a:pPr>
            <a:r>
              <a:rPr kumimoji="0" lang="fr-FR" altLang="fr-FR" sz="1100" b="0" i="0" u="none" strike="noStrike" kern="0" cap="none" spc="0" normalizeH="0" baseline="0" noProof="0" dirty="0">
                <a:ln>
                  <a:noFill/>
                </a:ln>
                <a:solidFill>
                  <a:srgbClr val="008200"/>
                </a:solidFill>
                <a:effectLst/>
                <a:uLnTx/>
                <a:uFillTx/>
                <a:latin typeface="Consolas" panose="020B0609020204030204" pitchFamily="49" charset="0"/>
              </a:rPr>
              <a:t>https://web.cs.dal.ca/~kallada/stat2450/lectures/Lecture17.pdf</a:t>
            </a:r>
            <a:endParaRPr kumimoji="0" lang="fr-FR" altLang="fr-FR" sz="1400" b="0" i="0" u="none" strike="noStrike" kern="0" cap="none" spc="0" normalizeH="0" baseline="0" noProof="0" dirty="0">
              <a:ln>
                <a:noFill/>
              </a:ln>
              <a:solidFill>
                <a:prstClr val="black"/>
              </a:solidFill>
              <a:effectLst/>
              <a:uLnTx/>
              <a:uFillTx/>
              <a:latin typeface="Lato"/>
            </a:endParaRPr>
          </a:p>
        </p:txBody>
      </p:sp>
      <p:pic>
        <p:nvPicPr>
          <p:cNvPr id="241" name="Picture 272"/>
          <p:cNvPicPr>
            <a:picLocks noChangeAspect="1"/>
          </p:cNvPicPr>
          <p:nvPr/>
        </p:nvPicPr>
        <p:blipFill>
          <a:blip r:embed="rId3"/>
          <a:stretch>
            <a:fillRect/>
          </a:stretch>
        </p:blipFill>
        <p:spPr>
          <a:xfrm>
            <a:off x="7700045" y="5284585"/>
            <a:ext cx="412238" cy="318920"/>
          </a:xfrm>
          <a:prstGeom prst="rect">
            <a:avLst/>
          </a:prstGeom>
        </p:spPr>
      </p:pic>
      <p:sp>
        <p:nvSpPr>
          <p:cNvPr id="326" name="TextBox 262"/>
          <p:cNvSpPr txBox="1"/>
          <p:nvPr/>
        </p:nvSpPr>
        <p:spPr>
          <a:xfrm rot="16200000">
            <a:off x="5802912" y="5740493"/>
            <a:ext cx="738664" cy="230832"/>
          </a:xfrm>
          <a:prstGeom prst="rect">
            <a:avLst/>
          </a:prstGeom>
          <a:noFill/>
        </p:spPr>
        <p:txBody>
          <a:bodyPr vert="vert" wrap="square" rtlCol="0">
            <a:spAutoFit/>
          </a:bodyPr>
          <a:lstStyle/>
          <a:p>
            <a:pPr algn="ctr">
              <a:defRPr/>
            </a:pPr>
            <a:r>
              <a:rPr lang="fr-FR" sz="900" dirty="0">
                <a:solidFill>
                  <a:prstClr val="black"/>
                </a:solidFill>
                <a:latin typeface="Lato"/>
              </a:rPr>
              <a:t>CODE</a:t>
            </a:r>
          </a:p>
        </p:txBody>
      </p:sp>
    </p:spTree>
    <p:extLst>
      <p:ext uri="{BB962C8B-B14F-4D97-AF65-F5344CB8AC3E}">
        <p14:creationId xmlns:p14="http://schemas.microsoft.com/office/powerpoint/2010/main" val="400332069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fld id="{64EFF315-FA4E-4084-ACCF-A94C350B883E}" type="slidenum">
              <a:rPr lang="en-US" smtClean="0"/>
              <a:pPr/>
              <a:t>24</a:t>
            </a:fld>
            <a:endParaRPr lang="en-US" dirty="0"/>
          </a:p>
        </p:txBody>
      </p:sp>
      <p:sp>
        <p:nvSpPr>
          <p:cNvPr id="5" name="Text Placeholder 4"/>
          <p:cNvSpPr>
            <a:spLocks noGrp="1"/>
          </p:cNvSpPr>
          <p:nvPr>
            <p:ph type="body" sz="quarter" idx="14"/>
          </p:nvPr>
        </p:nvSpPr>
        <p:spPr/>
        <p:txBody>
          <a:bodyPr/>
          <a:lstStyle/>
          <a:p>
            <a:r>
              <a:rPr lang="fr-FR" dirty="0" smtClean="0"/>
              <a:t>Contents</a:t>
            </a:r>
            <a:endParaRPr lang="en-GB" dirty="0"/>
          </a:p>
          <a:p>
            <a:endParaRPr lang="en-GB" dirty="0"/>
          </a:p>
        </p:txBody>
      </p:sp>
      <p:sp>
        <p:nvSpPr>
          <p:cNvPr id="6" name="Footer Placeholder 5"/>
          <p:cNvSpPr>
            <a:spLocks noGrp="1"/>
          </p:cNvSpPr>
          <p:nvPr>
            <p:ph type="ftr" sz="quarter" idx="3"/>
          </p:nvPr>
        </p:nvSpPr>
        <p:spPr/>
        <p:txBody>
          <a:bodyPr/>
          <a:lstStyle/>
          <a:p>
            <a:r>
              <a:rPr lang="en-US" dirty="0" smtClean="0"/>
              <a:t>INSA Text mining </a:t>
            </a:r>
            <a:r>
              <a:rPr lang="en-US" dirty="0"/>
              <a:t>|  </a:t>
            </a:r>
            <a:r>
              <a:rPr lang="en-US" dirty="0" smtClean="0"/>
              <a:t>© </a:t>
            </a:r>
            <a:r>
              <a:rPr lang="en-US" dirty="0" err="1" smtClean="0"/>
              <a:t>Expleo</a:t>
            </a:r>
            <a:r>
              <a:rPr lang="en-US" dirty="0" smtClean="0"/>
              <a:t>  |  Internal  |  Version 1.0  </a:t>
            </a:r>
            <a:endParaRPr lang="en-US" dirty="0"/>
          </a:p>
        </p:txBody>
      </p:sp>
      <p:sp>
        <p:nvSpPr>
          <p:cNvPr id="20" name="Title 1"/>
          <p:cNvSpPr txBox="1">
            <a:spLocks/>
          </p:cNvSpPr>
          <p:nvPr/>
        </p:nvSpPr>
        <p:spPr>
          <a:xfrm>
            <a:off x="989013" y="793917"/>
            <a:ext cx="10922400" cy="577683"/>
          </a:xfrm>
          <a:prstGeom prst="rect">
            <a:avLst/>
          </a:prstGeom>
        </p:spPr>
        <p:txBody>
          <a:bodyPr vert="horz" lIns="0" tIns="0" rIns="0" bIns="0" rtlCol="0" anchor="t">
            <a:noAutofit/>
          </a:bodyPr>
          <a:lstStyle>
            <a:lvl1pPr algn="l" defTabSz="914400" rtl="0" eaLnBrk="1" latinLnBrk="0" hangingPunct="1">
              <a:lnSpc>
                <a:spcPct val="100000"/>
              </a:lnSpc>
              <a:spcBef>
                <a:spcPct val="0"/>
              </a:spcBef>
              <a:buNone/>
              <a:defRPr sz="3400" b="1" kern="1200" baseline="0">
                <a:solidFill>
                  <a:schemeClr val="accent1"/>
                </a:solidFill>
                <a:latin typeface="+mj-lt"/>
                <a:ea typeface="+mj-ea"/>
                <a:cs typeface="+mj-cs"/>
              </a:defRPr>
            </a:lvl1pPr>
          </a:lstStyle>
          <a:p>
            <a:r>
              <a:rPr lang="en-GB" dirty="0" smtClean="0"/>
              <a:t>Table of contents</a:t>
            </a:r>
            <a:endParaRPr lang="en-GB" dirty="0"/>
          </a:p>
        </p:txBody>
      </p:sp>
      <p:graphicFrame>
        <p:nvGraphicFramePr>
          <p:cNvPr id="2" name="Diagramme 1"/>
          <p:cNvGraphicFramePr/>
          <p:nvPr>
            <p:extLst>
              <p:ext uri="{D42A27DB-BD31-4B8C-83A1-F6EECF244321}">
                <p14:modId xmlns:p14="http://schemas.microsoft.com/office/powerpoint/2010/main" val="2281106714"/>
              </p:ext>
            </p:extLst>
          </p:nvPr>
        </p:nvGraphicFramePr>
        <p:xfrm>
          <a:off x="1756454" y="1742742"/>
          <a:ext cx="9134703" cy="454852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4803672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fld id="{64EFF315-FA4E-4084-ACCF-A94C350B883E}" type="slidenum">
              <a:rPr lang="en-US" smtClean="0"/>
              <a:pPr/>
              <a:t>25</a:t>
            </a:fld>
            <a:endParaRPr lang="en-US" dirty="0"/>
          </a:p>
        </p:txBody>
      </p:sp>
      <p:sp>
        <p:nvSpPr>
          <p:cNvPr id="5" name="Text Placeholder 4"/>
          <p:cNvSpPr>
            <a:spLocks noGrp="1"/>
          </p:cNvSpPr>
          <p:nvPr>
            <p:ph type="body" sz="quarter" idx="14"/>
          </p:nvPr>
        </p:nvSpPr>
        <p:spPr/>
        <p:txBody>
          <a:bodyPr/>
          <a:lstStyle/>
          <a:p>
            <a:r>
              <a:rPr lang="fr-FR" dirty="0" smtClean="0"/>
              <a:t>Applications</a:t>
            </a:r>
            <a:endParaRPr lang="en-GB" dirty="0"/>
          </a:p>
          <a:p>
            <a:endParaRPr lang="en-GB" dirty="0"/>
          </a:p>
          <a:p>
            <a:endParaRPr lang="en-GB" dirty="0"/>
          </a:p>
        </p:txBody>
      </p:sp>
      <p:sp>
        <p:nvSpPr>
          <p:cNvPr id="6" name="Footer Placeholder 5"/>
          <p:cNvSpPr>
            <a:spLocks noGrp="1"/>
          </p:cNvSpPr>
          <p:nvPr>
            <p:ph type="ftr" sz="quarter" idx="3"/>
          </p:nvPr>
        </p:nvSpPr>
        <p:spPr/>
        <p:txBody>
          <a:bodyPr/>
          <a:lstStyle/>
          <a:p>
            <a:r>
              <a:rPr lang="en-US" dirty="0" smtClean="0"/>
              <a:t>INSA Text mining </a:t>
            </a:r>
            <a:r>
              <a:rPr lang="en-US" dirty="0"/>
              <a:t>|  </a:t>
            </a:r>
            <a:r>
              <a:rPr lang="en-US" dirty="0" smtClean="0"/>
              <a:t>© </a:t>
            </a:r>
            <a:r>
              <a:rPr lang="en-US" dirty="0" err="1" smtClean="0"/>
              <a:t>Expleo</a:t>
            </a:r>
            <a:r>
              <a:rPr lang="en-US" dirty="0" smtClean="0"/>
              <a:t>  |  Internal  |  Version 1.0  </a:t>
            </a:r>
            <a:endParaRPr lang="en-US" dirty="0"/>
          </a:p>
        </p:txBody>
      </p:sp>
      <p:sp>
        <p:nvSpPr>
          <p:cNvPr id="20" name="Title 1"/>
          <p:cNvSpPr txBox="1">
            <a:spLocks/>
          </p:cNvSpPr>
          <p:nvPr/>
        </p:nvSpPr>
        <p:spPr>
          <a:xfrm>
            <a:off x="989013" y="793917"/>
            <a:ext cx="10922400" cy="577683"/>
          </a:xfrm>
          <a:prstGeom prst="rect">
            <a:avLst/>
          </a:prstGeom>
        </p:spPr>
        <p:txBody>
          <a:bodyPr vert="horz" lIns="0" tIns="0" rIns="0" bIns="0" rtlCol="0" anchor="t">
            <a:noAutofit/>
          </a:bodyPr>
          <a:lstStyle>
            <a:lvl1pPr algn="l" defTabSz="914400" rtl="0" eaLnBrk="1" latinLnBrk="0" hangingPunct="1">
              <a:lnSpc>
                <a:spcPct val="100000"/>
              </a:lnSpc>
              <a:spcBef>
                <a:spcPct val="0"/>
              </a:spcBef>
              <a:buNone/>
              <a:defRPr sz="3400" b="1" kern="1200" baseline="0">
                <a:solidFill>
                  <a:schemeClr val="accent1"/>
                </a:solidFill>
                <a:latin typeface="+mj-lt"/>
                <a:ea typeface="+mj-ea"/>
                <a:cs typeface="+mj-cs"/>
              </a:defRPr>
            </a:lvl1pPr>
          </a:lstStyle>
          <a:p>
            <a:r>
              <a:rPr lang="en-GB" dirty="0" smtClean="0"/>
              <a:t>Web scraping</a:t>
            </a:r>
            <a:endParaRPr lang="en-GB" dirty="0"/>
          </a:p>
        </p:txBody>
      </p:sp>
      <p:sp>
        <p:nvSpPr>
          <p:cNvPr id="10" name="Rectangle 9">
            <a:extLst>
              <a:ext uri="{FF2B5EF4-FFF2-40B4-BE49-F238E27FC236}">
                <a16:creationId xmlns:a16="http://schemas.microsoft.com/office/drawing/2014/main" id="{339657E1-7D9E-4678-A9A1-B07F4F7B9690}"/>
              </a:ext>
            </a:extLst>
          </p:cNvPr>
          <p:cNvSpPr/>
          <p:nvPr/>
        </p:nvSpPr>
        <p:spPr>
          <a:xfrm>
            <a:off x="776655" y="1497497"/>
            <a:ext cx="5824539" cy="4303622"/>
          </a:xfrm>
          <a:prstGeom prst="rect">
            <a:avLst/>
          </a:prstGeom>
        </p:spPr>
        <p:txBody>
          <a:bodyPr anchor="ctr">
            <a:noAutofit/>
          </a:bodyPr>
          <a:lstStyle/>
          <a:p>
            <a:pPr defTabSz="685800" eaLnBrk="0" fontAlgn="base" hangingPunct="0">
              <a:spcAft>
                <a:spcPts val="200"/>
              </a:spcAft>
              <a:buClr>
                <a:srgbClr val="009AC7"/>
              </a:buClr>
              <a:buSzPct val="110000"/>
            </a:pPr>
            <a:r>
              <a:rPr lang="en-GB" sz="1600" b="1" dirty="0">
                <a:solidFill>
                  <a:srgbClr val="009AC7"/>
                </a:solidFill>
                <a:ea typeface="ＭＳ Ｐゴシック" charset="-128"/>
                <a:cs typeface="Arial"/>
              </a:rPr>
              <a:t>Why should we use Web scraping?</a:t>
            </a:r>
          </a:p>
          <a:p>
            <a:pPr lvl="1" indent="-228600" defTabSz="685800" eaLnBrk="0" fontAlgn="base" hangingPunct="0">
              <a:spcAft>
                <a:spcPts val="200"/>
              </a:spcAft>
              <a:buClr>
                <a:srgbClr val="009AC7"/>
              </a:buClr>
              <a:buSzPct val="80000"/>
              <a:buFont typeface="Wingdings" charset="2"/>
              <a:buChar char="§"/>
            </a:pPr>
            <a:r>
              <a:rPr lang="en-GB" sz="1600" dirty="0">
                <a:solidFill>
                  <a:srgbClr val="505150"/>
                </a:solidFill>
                <a:ea typeface="ＭＳ Ｐゴシック" charset="-128"/>
                <a:cs typeface="Arial"/>
              </a:rPr>
              <a:t>No structured Data available</a:t>
            </a:r>
          </a:p>
          <a:p>
            <a:pPr lvl="1" indent="-228600" defTabSz="685800" eaLnBrk="0" fontAlgn="base" hangingPunct="0">
              <a:spcAft>
                <a:spcPts val="200"/>
              </a:spcAft>
              <a:buClr>
                <a:srgbClr val="009AC7"/>
              </a:buClr>
              <a:buSzPct val="80000"/>
              <a:buFont typeface="Wingdings" charset="2"/>
              <a:buChar char="§"/>
            </a:pPr>
            <a:r>
              <a:rPr lang="en-GB" sz="1600" dirty="0">
                <a:solidFill>
                  <a:srgbClr val="505150"/>
                </a:solidFill>
                <a:ea typeface="ＭＳ Ｐゴシック" charset="-128"/>
                <a:cs typeface="Arial"/>
              </a:rPr>
              <a:t>Market Price Analysis (real-time competitiveness)</a:t>
            </a:r>
          </a:p>
          <a:p>
            <a:pPr lvl="1" indent="-228600" defTabSz="685800" eaLnBrk="0" fontAlgn="base" hangingPunct="0">
              <a:spcAft>
                <a:spcPts val="200"/>
              </a:spcAft>
              <a:buClr>
                <a:srgbClr val="009AC7"/>
              </a:buClr>
              <a:buSzPct val="80000"/>
              <a:buFont typeface="Wingdings" charset="2"/>
              <a:buChar char="§"/>
            </a:pPr>
            <a:r>
              <a:rPr lang="en-GB" sz="1600" dirty="0">
                <a:solidFill>
                  <a:srgbClr val="505150"/>
                </a:solidFill>
                <a:ea typeface="ＭＳ Ｐゴシック" charset="-128"/>
                <a:cs typeface="Arial"/>
              </a:rPr>
              <a:t>Market Intelligence</a:t>
            </a:r>
          </a:p>
          <a:p>
            <a:pPr lvl="1" indent="-228600" defTabSz="685800" eaLnBrk="0" fontAlgn="base" hangingPunct="0">
              <a:spcAft>
                <a:spcPts val="200"/>
              </a:spcAft>
              <a:buClr>
                <a:srgbClr val="009AC7"/>
              </a:buClr>
              <a:buSzPct val="80000"/>
              <a:buFont typeface="Wingdings" charset="2"/>
              <a:buChar char="§"/>
            </a:pPr>
            <a:r>
              <a:rPr lang="en-GB" sz="1600" dirty="0">
                <a:solidFill>
                  <a:srgbClr val="505150"/>
                </a:solidFill>
                <a:ea typeface="ＭＳ Ｐゴシック" charset="-128"/>
                <a:cs typeface="Arial"/>
              </a:rPr>
              <a:t>Sentiment Analysis (social reactions)</a:t>
            </a:r>
          </a:p>
          <a:p>
            <a:pPr marL="171450" lvl="1" defTabSz="685800" eaLnBrk="0" fontAlgn="base" hangingPunct="0">
              <a:spcAft>
                <a:spcPts val="200"/>
              </a:spcAft>
              <a:buClr>
                <a:srgbClr val="009AC7"/>
              </a:buClr>
              <a:buSzPct val="80000"/>
            </a:pPr>
            <a:endParaRPr lang="en-GB" sz="1600" dirty="0">
              <a:solidFill>
                <a:srgbClr val="505150"/>
              </a:solidFill>
              <a:ea typeface="ＭＳ Ｐゴシック" charset="-128"/>
              <a:cs typeface="Arial"/>
            </a:endParaRPr>
          </a:p>
          <a:p>
            <a:pPr defTabSz="685800" eaLnBrk="0" fontAlgn="base" hangingPunct="0">
              <a:spcAft>
                <a:spcPts val="200"/>
              </a:spcAft>
              <a:buClr>
                <a:srgbClr val="009AC7"/>
              </a:buClr>
              <a:buSzPct val="110000"/>
            </a:pPr>
            <a:r>
              <a:rPr lang="en-GB" sz="1600" b="1" dirty="0">
                <a:solidFill>
                  <a:srgbClr val="009AC7"/>
                </a:solidFill>
                <a:ea typeface="ＭＳ Ｐゴシック" charset="-128"/>
                <a:cs typeface="Arial"/>
              </a:rPr>
              <a:t>Which kind of Data are we looking for?</a:t>
            </a:r>
            <a:endParaRPr lang="en-GB" sz="1600" dirty="0">
              <a:solidFill>
                <a:srgbClr val="009AC7"/>
              </a:solidFill>
              <a:ea typeface="ＭＳ Ｐゴシック" charset="-128"/>
              <a:cs typeface="Arial"/>
            </a:endParaRPr>
          </a:p>
          <a:p>
            <a:pPr lvl="1" indent="-228600" defTabSz="685800" eaLnBrk="0" fontAlgn="base" hangingPunct="0">
              <a:spcAft>
                <a:spcPts val="200"/>
              </a:spcAft>
              <a:buClr>
                <a:srgbClr val="009AC7"/>
              </a:buClr>
              <a:buSzPct val="80000"/>
              <a:buFont typeface="Wingdings" charset="2"/>
              <a:buChar char="§"/>
            </a:pPr>
            <a:r>
              <a:rPr lang="en-GB" sz="1600" dirty="0">
                <a:solidFill>
                  <a:srgbClr val="505150"/>
                </a:solidFill>
                <a:ea typeface="ＭＳ Ｐゴシック" charset="-128"/>
                <a:cs typeface="Arial"/>
              </a:rPr>
              <a:t>Price / Articles / Reviews</a:t>
            </a:r>
          </a:p>
          <a:p>
            <a:pPr lvl="1" indent="-228600" defTabSz="685800" eaLnBrk="0" fontAlgn="base" hangingPunct="0">
              <a:spcAft>
                <a:spcPts val="200"/>
              </a:spcAft>
              <a:buClr>
                <a:srgbClr val="009AC7"/>
              </a:buClr>
              <a:buSzPct val="80000"/>
              <a:buFont typeface="Wingdings" charset="2"/>
              <a:buChar char="§"/>
            </a:pPr>
            <a:r>
              <a:rPr lang="en-GB" sz="1600" dirty="0">
                <a:solidFill>
                  <a:srgbClr val="505150"/>
                </a:solidFill>
                <a:ea typeface="ＭＳ Ｐゴシック" charset="-128"/>
                <a:cs typeface="Arial"/>
              </a:rPr>
              <a:t>Metadata (number of connections, …)</a:t>
            </a:r>
          </a:p>
          <a:p>
            <a:pPr lvl="1" indent="-228600" defTabSz="685800" eaLnBrk="0" fontAlgn="base" hangingPunct="0">
              <a:spcAft>
                <a:spcPts val="200"/>
              </a:spcAft>
              <a:buClr>
                <a:srgbClr val="009AC7"/>
              </a:buClr>
              <a:buSzPct val="80000"/>
              <a:buFont typeface="Wingdings" charset="2"/>
              <a:buChar char="§"/>
            </a:pPr>
            <a:r>
              <a:rPr lang="en-GB" sz="1600" dirty="0">
                <a:solidFill>
                  <a:srgbClr val="505150"/>
                </a:solidFill>
                <a:ea typeface="ＭＳ Ｐゴシック" charset="-128"/>
                <a:cs typeface="Arial"/>
              </a:rPr>
              <a:t>Find sources we can use (API, Scraping)</a:t>
            </a:r>
          </a:p>
          <a:p>
            <a:pPr lvl="1" indent="-228600" defTabSz="685800" eaLnBrk="0" fontAlgn="base" hangingPunct="0">
              <a:spcAft>
                <a:spcPts val="200"/>
              </a:spcAft>
              <a:buClr>
                <a:srgbClr val="009AC7"/>
              </a:buClr>
              <a:buSzPct val="80000"/>
              <a:buFont typeface="Wingdings" charset="2"/>
              <a:buChar char="§"/>
            </a:pPr>
            <a:endParaRPr lang="en-GB" sz="1600" dirty="0">
              <a:solidFill>
                <a:srgbClr val="505150"/>
              </a:solidFill>
              <a:ea typeface="ＭＳ Ｐゴシック" charset="-128"/>
              <a:cs typeface="Arial"/>
            </a:endParaRPr>
          </a:p>
          <a:p>
            <a:pPr defTabSz="685800" eaLnBrk="0" fontAlgn="base" hangingPunct="0">
              <a:spcAft>
                <a:spcPts val="200"/>
              </a:spcAft>
              <a:buClr>
                <a:srgbClr val="009AC7"/>
              </a:buClr>
              <a:buSzPct val="110000"/>
            </a:pPr>
            <a:r>
              <a:rPr lang="en-GB" sz="1600" b="1" dirty="0">
                <a:solidFill>
                  <a:srgbClr val="009AC7"/>
                </a:solidFill>
                <a:ea typeface="ＭＳ Ｐゴシック" charset="-128"/>
                <a:cs typeface="Arial"/>
              </a:rPr>
              <a:t>What is the typical process?</a:t>
            </a:r>
            <a:endParaRPr lang="en-GB" sz="1600" dirty="0">
              <a:solidFill>
                <a:srgbClr val="009AC7"/>
              </a:solidFill>
              <a:ea typeface="ＭＳ Ｐゴシック" charset="-128"/>
              <a:cs typeface="Arial"/>
            </a:endParaRPr>
          </a:p>
          <a:p>
            <a:pPr lvl="1" indent="-228600" defTabSz="685800" eaLnBrk="0" fontAlgn="base" hangingPunct="0">
              <a:spcAft>
                <a:spcPts val="200"/>
              </a:spcAft>
              <a:buClr>
                <a:srgbClr val="009AC7"/>
              </a:buClr>
              <a:buSzPct val="80000"/>
              <a:buFont typeface="Wingdings" charset="2"/>
              <a:buChar char="§"/>
            </a:pPr>
            <a:r>
              <a:rPr lang="en-GB" sz="1600" dirty="0">
                <a:solidFill>
                  <a:srgbClr val="505150"/>
                </a:solidFill>
                <a:ea typeface="ＭＳ Ｐゴシック" charset="-128"/>
                <a:cs typeface="Arial"/>
              </a:rPr>
              <a:t>Standardize </a:t>
            </a:r>
            <a:r>
              <a:rPr lang="en-GB" sz="1600" dirty="0" err="1">
                <a:solidFill>
                  <a:srgbClr val="505150"/>
                </a:solidFill>
                <a:ea typeface="ＭＳ Ｐゴシック" charset="-128"/>
                <a:cs typeface="Arial"/>
              </a:rPr>
              <a:t>dataframe</a:t>
            </a:r>
            <a:r>
              <a:rPr lang="en-GB" sz="1600" dirty="0">
                <a:solidFill>
                  <a:srgbClr val="505150"/>
                </a:solidFill>
                <a:ea typeface="ＭＳ Ｐゴシック" charset="-128"/>
                <a:cs typeface="Arial"/>
              </a:rPr>
              <a:t> structure</a:t>
            </a:r>
          </a:p>
          <a:p>
            <a:pPr lvl="1" indent="-228600" defTabSz="685800" eaLnBrk="0" fontAlgn="base" hangingPunct="0">
              <a:spcAft>
                <a:spcPts val="200"/>
              </a:spcAft>
              <a:buClr>
                <a:srgbClr val="009AC7"/>
              </a:buClr>
              <a:buSzPct val="80000"/>
              <a:buFont typeface="Wingdings" charset="2"/>
              <a:buChar char="§"/>
            </a:pPr>
            <a:r>
              <a:rPr lang="en-GB" sz="1600" dirty="0">
                <a:solidFill>
                  <a:srgbClr val="505150"/>
                </a:solidFill>
                <a:ea typeface="ＭＳ Ｐゴシック" charset="-128"/>
                <a:cs typeface="Arial"/>
              </a:rPr>
              <a:t>Build a Mapping (Excel, Trello, Turtle)</a:t>
            </a:r>
          </a:p>
        </p:txBody>
      </p:sp>
      <p:grpSp>
        <p:nvGrpSpPr>
          <p:cNvPr id="11" name="Group 22">
            <a:extLst>
              <a:ext uri="{FF2B5EF4-FFF2-40B4-BE49-F238E27FC236}">
                <a16:creationId xmlns:a16="http://schemas.microsoft.com/office/drawing/2014/main" id="{5902C1E2-4915-436A-9905-3EB6DC084D7A}"/>
              </a:ext>
            </a:extLst>
          </p:cNvPr>
          <p:cNvGrpSpPr/>
          <p:nvPr/>
        </p:nvGrpSpPr>
        <p:grpSpPr>
          <a:xfrm>
            <a:off x="7357012" y="1497497"/>
            <a:ext cx="4220970" cy="4303622"/>
            <a:chOff x="7131614" y="1558783"/>
            <a:chExt cx="4220970" cy="4303622"/>
          </a:xfrm>
        </p:grpSpPr>
        <p:pic>
          <p:nvPicPr>
            <p:cNvPr id="12" name="Picture 2" descr="Image result for web scraping">
              <a:extLst>
                <a:ext uri="{FF2B5EF4-FFF2-40B4-BE49-F238E27FC236}">
                  <a16:creationId xmlns:a16="http://schemas.microsoft.com/office/drawing/2014/main" id="{DB40FD51-9D6E-4E84-8A12-449292CE80C6}"/>
                </a:ext>
              </a:extLst>
            </p:cNvPr>
            <p:cNvPicPr>
              <a:picLocks noChangeAspect="1" noChangeArrowheads="1"/>
            </p:cNvPicPr>
            <p:nvPr/>
          </p:nvPicPr>
          <p:blipFill>
            <a:blip r:embed="rId2" cstate="print">
              <a:grayscl/>
              <a:extLst>
                <a:ext uri="{28A0092B-C50C-407E-A947-70E740481C1C}">
                  <a14:useLocalDpi xmlns:a14="http://schemas.microsoft.com/office/drawing/2010/main" val="0"/>
                </a:ext>
              </a:extLst>
            </a:blip>
            <a:srcRect/>
            <a:stretch>
              <a:fillRect/>
            </a:stretch>
          </p:blipFill>
          <p:spPr bwMode="auto">
            <a:xfrm>
              <a:off x="7315204" y="1558783"/>
              <a:ext cx="3853790" cy="1864588"/>
            </a:xfrm>
            <a:prstGeom prst="rect">
              <a:avLst/>
            </a:prstGeom>
            <a:noFill/>
            <a:extLst>
              <a:ext uri="{909E8E84-426E-40DD-AFC4-6F175D3DCCD1}">
                <a14:hiddenFill xmlns:a14="http://schemas.microsoft.com/office/drawing/2010/main">
                  <a:solidFill>
                    <a:srgbClr val="FFFFFF"/>
                  </a:solidFill>
                </a14:hiddenFill>
              </a:ext>
            </a:extLst>
          </p:spPr>
        </p:pic>
        <p:sp>
          <p:nvSpPr>
            <p:cNvPr id="13" name="Rounded Rectangle 13">
              <a:extLst>
                <a:ext uri="{FF2B5EF4-FFF2-40B4-BE49-F238E27FC236}">
                  <a16:creationId xmlns:a16="http://schemas.microsoft.com/office/drawing/2014/main" id="{C4142D85-3F86-4C1D-81CD-0787F50A0F2B}"/>
                </a:ext>
              </a:extLst>
            </p:cNvPr>
            <p:cNvSpPr/>
            <p:nvPr/>
          </p:nvSpPr>
          <p:spPr>
            <a:xfrm>
              <a:off x="7315204" y="4080157"/>
              <a:ext cx="3853790" cy="1782248"/>
            </a:xfrm>
            <a:prstGeom prst="roundRect">
              <a:avLst/>
            </a:prstGeom>
            <a:noFill/>
            <a:ln w="12700" cap="flat" cmpd="sng" algn="ctr">
              <a:solidFill>
                <a:srgbClr val="505150">
                  <a:lumMod val="40000"/>
                  <a:lumOff val="60000"/>
                </a:srgbClr>
              </a:solidFill>
              <a:prstDash val="dash"/>
            </a:ln>
            <a:effectLst/>
          </p:spPr>
          <p:txBody>
            <a:bodyPr rtlCol="0" anchor="ctr"/>
            <a:lstStyle/>
            <a:p>
              <a:pPr marL="0" marR="0" lvl="0" indent="0" algn="ctr" defTabSz="457200" eaLnBrk="1" fontAlgn="base" latinLnBrk="0" hangingPunct="1">
                <a:lnSpc>
                  <a:spcPct val="100000"/>
                </a:lnSpc>
                <a:spcBef>
                  <a:spcPct val="0"/>
                </a:spcBef>
                <a:spcAft>
                  <a:spcPct val="0"/>
                </a:spcAft>
                <a:buClrTx/>
                <a:buSzTx/>
                <a:buFontTx/>
                <a:buNone/>
                <a:tabLst/>
                <a:defRPr/>
              </a:pPr>
              <a:endParaRPr kumimoji="0" lang="en-US" sz="1050" b="0" i="0" u="none" strike="noStrike" kern="0" cap="none" spc="0" normalizeH="0" baseline="0" noProof="0">
                <a:ln>
                  <a:noFill/>
                </a:ln>
                <a:solidFill>
                  <a:srgbClr val="505150"/>
                </a:solidFill>
                <a:effectLst/>
                <a:uLnTx/>
                <a:uFillTx/>
                <a:ea typeface="+mn-ea"/>
                <a:cs typeface="Calibri" pitchFamily="34" charset="0"/>
              </a:endParaRPr>
            </a:p>
          </p:txBody>
        </p:sp>
        <p:sp>
          <p:nvSpPr>
            <p:cNvPr id="14" name="Rectangle 13">
              <a:extLst>
                <a:ext uri="{FF2B5EF4-FFF2-40B4-BE49-F238E27FC236}">
                  <a16:creationId xmlns:a16="http://schemas.microsoft.com/office/drawing/2014/main" id="{8CE99D6A-1338-4BB3-9B4C-870272674110}"/>
                </a:ext>
              </a:extLst>
            </p:cNvPr>
            <p:cNvSpPr/>
            <p:nvPr/>
          </p:nvSpPr>
          <p:spPr>
            <a:xfrm>
              <a:off x="7131614" y="3742275"/>
              <a:ext cx="4220970" cy="338554"/>
            </a:xfrm>
            <a:prstGeom prst="rect">
              <a:avLst/>
            </a:prstGeom>
            <a:ln>
              <a:noFill/>
            </a:ln>
          </p:spPr>
          <p:txBody>
            <a:bodyPr wrap="square">
              <a:spAutoFit/>
            </a:bodyPr>
            <a:lstStyle/>
            <a:p>
              <a:pPr algn="ctr" defTabSz="457200" fontAlgn="base">
                <a:spcBef>
                  <a:spcPct val="0"/>
                </a:spcBef>
                <a:spcAft>
                  <a:spcPct val="0"/>
                </a:spcAft>
              </a:pPr>
              <a:r>
                <a:rPr lang="en-US" sz="1600" b="1">
                  <a:solidFill>
                    <a:srgbClr val="505150"/>
                  </a:solidFill>
                  <a:ea typeface="ＭＳ Ｐゴシック" pitchFamily="34" charset="-128"/>
                </a:rPr>
                <a:t>Ex.: Real-estate market analysis</a:t>
              </a:r>
            </a:p>
          </p:txBody>
        </p:sp>
        <p:pic>
          <p:nvPicPr>
            <p:cNvPr id="15" name="Picture 6" descr="Image result for seloger">
              <a:extLst>
                <a:ext uri="{FF2B5EF4-FFF2-40B4-BE49-F238E27FC236}">
                  <a16:creationId xmlns:a16="http://schemas.microsoft.com/office/drawing/2014/main" id="{B90B1ED7-51C7-4038-B2D3-04CF1DF571C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740154" y="4454797"/>
              <a:ext cx="1143391" cy="28025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0" descr="Image result for leboncoin">
              <a:extLst>
                <a:ext uri="{FF2B5EF4-FFF2-40B4-BE49-F238E27FC236}">
                  <a16:creationId xmlns:a16="http://schemas.microsoft.com/office/drawing/2014/main" id="{0B601011-2A4A-48F9-8E4C-88D83EDD4B6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460606" y="4559639"/>
              <a:ext cx="1541670" cy="770835"/>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2" descr="Annonces immobilières Logic-Immo">
              <a:extLst>
                <a:ext uri="{FF2B5EF4-FFF2-40B4-BE49-F238E27FC236}">
                  <a16:creationId xmlns:a16="http://schemas.microsoft.com/office/drawing/2014/main" id="{9B870CA9-BDEB-4923-9DFA-7C608DE5DB0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71610" y="4768030"/>
              <a:ext cx="1269420" cy="40717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8" descr="Annonces gratuites - Paruvendu.fr le numéro 1 des petites annonces en France">
              <a:extLst>
                <a:ext uri="{FF2B5EF4-FFF2-40B4-BE49-F238E27FC236}">
                  <a16:creationId xmlns:a16="http://schemas.microsoft.com/office/drawing/2014/main" id="{41B687AE-5456-40C9-967C-F584DE2A66A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874255" y="5233630"/>
              <a:ext cx="1496961" cy="54057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8" descr="PAP.fr, Immobilier de particulier à particulier">
              <a:extLst>
                <a:ext uri="{FF2B5EF4-FFF2-40B4-BE49-F238E27FC236}">
                  <a16:creationId xmlns:a16="http://schemas.microsoft.com/office/drawing/2014/main" id="{DBB6DF05-60F0-4A82-B53E-52B66684C91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992248" y="4194072"/>
              <a:ext cx="1010028" cy="556709"/>
            </a:xfrm>
            <a:prstGeom prst="rect">
              <a:avLst/>
            </a:prstGeom>
            <a:noFill/>
            <a:extLst>
              <a:ext uri="{909E8E84-426E-40DD-AFC4-6F175D3DCCD1}">
                <a14:hiddenFill xmlns:a14="http://schemas.microsoft.com/office/drawing/2010/main">
                  <a:solidFill>
                    <a:srgbClr val="FFFFFF"/>
                  </a:solidFill>
                </a14:hiddenFill>
              </a:ext>
            </a:extLst>
          </p:spPr>
        </p:pic>
      </p:grpSp>
      <p:sp>
        <p:nvSpPr>
          <p:cNvPr id="21" name="Rectangle 20">
            <a:extLst>
              <a:ext uri="{FF2B5EF4-FFF2-40B4-BE49-F238E27FC236}">
                <a16:creationId xmlns:a16="http://schemas.microsoft.com/office/drawing/2014/main" id="{548776EA-D41C-4F4C-A44B-C0F8C9DE3614}"/>
              </a:ext>
            </a:extLst>
          </p:cNvPr>
          <p:cNvSpPr/>
          <p:nvPr/>
        </p:nvSpPr>
        <p:spPr>
          <a:xfrm>
            <a:off x="776655" y="5801119"/>
            <a:ext cx="5204179" cy="261610"/>
          </a:xfrm>
          <a:prstGeom prst="rect">
            <a:avLst/>
          </a:prstGeom>
        </p:spPr>
        <p:txBody>
          <a:bodyPr wrap="square">
            <a:spAutoFit/>
          </a:bodyPr>
          <a:lstStyle/>
          <a:p>
            <a:pPr defTabSz="457200" fontAlgn="base">
              <a:spcBef>
                <a:spcPct val="0"/>
              </a:spcBef>
              <a:spcAft>
                <a:spcPct val="0"/>
              </a:spcAft>
            </a:pPr>
            <a:r>
              <a:rPr lang="en-GB" sz="1100">
                <a:solidFill>
                  <a:srgbClr val="505150"/>
                </a:solidFill>
                <a:ea typeface="ＭＳ Ｐゴシック" pitchFamily="34" charset="-128"/>
              </a:rPr>
              <a:t>Note: Trello: </a:t>
            </a:r>
            <a:r>
              <a:rPr lang="en-GB" sz="1100">
                <a:solidFill>
                  <a:srgbClr val="505150"/>
                </a:solidFill>
                <a:ea typeface="ＭＳ Ｐゴシック" pitchFamily="34" charset="-128"/>
                <a:hlinkClick r:id="rId8"/>
              </a:rPr>
              <a:t>https://trello.com/</a:t>
            </a:r>
            <a:r>
              <a:rPr lang="en-GB" sz="1100">
                <a:solidFill>
                  <a:srgbClr val="505150"/>
                </a:solidFill>
                <a:ea typeface="ＭＳ Ｐゴシック" pitchFamily="34" charset="-128"/>
              </a:rPr>
              <a:t>, Turtle: </a:t>
            </a:r>
            <a:r>
              <a:rPr lang="en-GB" sz="1100">
                <a:solidFill>
                  <a:srgbClr val="505150"/>
                </a:solidFill>
                <a:ea typeface="ＭＳ Ｐゴシック" pitchFamily="34" charset="-128"/>
                <a:hlinkClick r:id="rId9"/>
              </a:rPr>
              <a:t>https://turtle.ai/</a:t>
            </a:r>
            <a:r>
              <a:rPr lang="en-GB" sz="1100">
                <a:solidFill>
                  <a:srgbClr val="505150"/>
                </a:solidFill>
                <a:ea typeface="ＭＳ Ｐゴシック" pitchFamily="34" charset="-128"/>
              </a:rPr>
              <a:t> </a:t>
            </a:r>
          </a:p>
        </p:txBody>
      </p:sp>
    </p:spTree>
    <p:extLst>
      <p:ext uri="{BB962C8B-B14F-4D97-AF65-F5344CB8AC3E}">
        <p14:creationId xmlns:p14="http://schemas.microsoft.com/office/powerpoint/2010/main" val="83440768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a:xfrm>
            <a:off x="388619" y="6431940"/>
            <a:ext cx="594043" cy="280898"/>
          </a:xfrm>
        </p:spPr>
        <p:txBody>
          <a:bodyPr/>
          <a:lstStyle/>
          <a:p>
            <a:fld id="{64EFF315-FA4E-4084-ACCF-A94C350B883E}" type="slidenum">
              <a:rPr lang="en-US" smtClean="0"/>
              <a:pPr/>
              <a:t>26</a:t>
            </a:fld>
            <a:endParaRPr lang="en-US" dirty="0"/>
          </a:p>
        </p:txBody>
      </p:sp>
      <p:sp>
        <p:nvSpPr>
          <p:cNvPr id="5" name="Text Placeholder 4"/>
          <p:cNvSpPr>
            <a:spLocks noGrp="1"/>
          </p:cNvSpPr>
          <p:nvPr>
            <p:ph type="body" sz="quarter" idx="14"/>
          </p:nvPr>
        </p:nvSpPr>
        <p:spPr/>
        <p:txBody>
          <a:bodyPr/>
          <a:lstStyle/>
          <a:p>
            <a:r>
              <a:rPr lang="fr-FR" dirty="0" smtClean="0"/>
              <a:t>Applications</a:t>
            </a:r>
            <a:endParaRPr lang="en-GB" dirty="0"/>
          </a:p>
          <a:p>
            <a:endParaRPr lang="en-GB" dirty="0"/>
          </a:p>
          <a:p>
            <a:endParaRPr lang="en-GB" dirty="0"/>
          </a:p>
        </p:txBody>
      </p:sp>
      <p:sp>
        <p:nvSpPr>
          <p:cNvPr id="6" name="Footer Placeholder 5"/>
          <p:cNvSpPr>
            <a:spLocks noGrp="1"/>
          </p:cNvSpPr>
          <p:nvPr>
            <p:ph type="ftr" sz="quarter" idx="3"/>
          </p:nvPr>
        </p:nvSpPr>
        <p:spPr>
          <a:xfrm>
            <a:off x="989012" y="6431939"/>
            <a:ext cx="8561387" cy="280987"/>
          </a:xfrm>
        </p:spPr>
        <p:txBody>
          <a:bodyPr/>
          <a:lstStyle/>
          <a:p>
            <a:r>
              <a:rPr lang="en-US" dirty="0" smtClean="0"/>
              <a:t>INSA Text mining </a:t>
            </a:r>
            <a:r>
              <a:rPr lang="en-US" dirty="0"/>
              <a:t>|  </a:t>
            </a:r>
            <a:r>
              <a:rPr lang="en-US" dirty="0" smtClean="0"/>
              <a:t>© </a:t>
            </a:r>
            <a:r>
              <a:rPr lang="en-US" dirty="0" err="1" smtClean="0"/>
              <a:t>Expleo</a:t>
            </a:r>
            <a:r>
              <a:rPr lang="en-US" dirty="0" smtClean="0"/>
              <a:t>  |  Internal  |  Version 1.0  </a:t>
            </a:r>
            <a:endParaRPr lang="en-US" dirty="0"/>
          </a:p>
        </p:txBody>
      </p:sp>
      <p:sp>
        <p:nvSpPr>
          <p:cNvPr id="20" name="Title 1"/>
          <p:cNvSpPr txBox="1">
            <a:spLocks/>
          </p:cNvSpPr>
          <p:nvPr/>
        </p:nvSpPr>
        <p:spPr>
          <a:xfrm>
            <a:off x="989012" y="730942"/>
            <a:ext cx="10922400" cy="577683"/>
          </a:xfrm>
          <a:prstGeom prst="rect">
            <a:avLst/>
          </a:prstGeom>
        </p:spPr>
        <p:txBody>
          <a:bodyPr vert="horz" lIns="0" tIns="0" rIns="0" bIns="0" rtlCol="0" anchor="t">
            <a:noAutofit/>
          </a:bodyPr>
          <a:lstStyle>
            <a:lvl1pPr algn="l" defTabSz="914400" rtl="0" eaLnBrk="1" latinLnBrk="0" hangingPunct="1">
              <a:lnSpc>
                <a:spcPct val="100000"/>
              </a:lnSpc>
              <a:spcBef>
                <a:spcPct val="0"/>
              </a:spcBef>
              <a:buNone/>
              <a:defRPr sz="3400" b="1" kern="1200" baseline="0">
                <a:solidFill>
                  <a:schemeClr val="accent1"/>
                </a:solidFill>
                <a:latin typeface="+mj-lt"/>
                <a:ea typeface="+mj-ea"/>
                <a:cs typeface="+mj-cs"/>
              </a:defRPr>
            </a:lvl1pPr>
          </a:lstStyle>
          <a:p>
            <a:r>
              <a:rPr lang="en-GB" dirty="0" smtClean="0"/>
              <a:t>Web scraping</a:t>
            </a:r>
            <a:endParaRPr lang="en-GB" dirty="0"/>
          </a:p>
        </p:txBody>
      </p:sp>
      <p:sp>
        <p:nvSpPr>
          <p:cNvPr id="22" name="Content Placeholder 5">
            <a:extLst>
              <a:ext uri="{FF2B5EF4-FFF2-40B4-BE49-F238E27FC236}">
                <a16:creationId xmlns:a16="http://schemas.microsoft.com/office/drawing/2014/main" id="{DFCA02D7-4093-4245-AAA3-6E51F487EAC0}"/>
              </a:ext>
            </a:extLst>
          </p:cNvPr>
          <p:cNvSpPr txBox="1">
            <a:spLocks/>
          </p:cNvSpPr>
          <p:nvPr/>
        </p:nvSpPr>
        <p:spPr bwMode="auto">
          <a:xfrm>
            <a:off x="807503" y="1948839"/>
            <a:ext cx="4686197" cy="563969"/>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lvl1pPr marL="0" indent="0" algn="l" defTabSz="342900" rtl="0" eaLnBrk="1" fontAlgn="base" hangingPunct="1">
              <a:spcBef>
                <a:spcPts val="0"/>
              </a:spcBef>
              <a:spcAft>
                <a:spcPts val="150"/>
              </a:spcAft>
              <a:buClr>
                <a:schemeClr val="bg2"/>
              </a:buClr>
              <a:buSzPct val="110000"/>
              <a:buFontTx/>
              <a:buNone/>
              <a:defRPr sz="1350" b="1" kern="1200">
                <a:solidFill>
                  <a:schemeClr val="tx1"/>
                </a:solidFill>
                <a:latin typeface="Arial"/>
                <a:ea typeface="ＭＳ Ｐゴシック" charset="-128"/>
                <a:cs typeface="Arial"/>
              </a:defRPr>
            </a:lvl1pPr>
            <a:lvl2pPr marL="342900" indent="-171450" algn="l" defTabSz="342900" rtl="0" eaLnBrk="1" fontAlgn="base" hangingPunct="1">
              <a:spcBef>
                <a:spcPts val="0"/>
              </a:spcBef>
              <a:spcAft>
                <a:spcPts val="150"/>
              </a:spcAft>
              <a:buClr>
                <a:schemeClr val="bg2"/>
              </a:buClr>
              <a:buSzPct val="80000"/>
              <a:buFont typeface="Wingdings" charset="2"/>
              <a:buChar char="§"/>
              <a:defRPr sz="1200" kern="1200">
                <a:solidFill>
                  <a:schemeClr val="tx1"/>
                </a:solidFill>
                <a:latin typeface="Arial"/>
                <a:ea typeface="ＭＳ Ｐゴシック" charset="-128"/>
                <a:cs typeface="Arial"/>
              </a:defRPr>
            </a:lvl2pPr>
            <a:lvl3pPr marL="514350" indent="-171450" algn="l" defTabSz="342900" rtl="0" eaLnBrk="1" fontAlgn="base" hangingPunct="1">
              <a:spcBef>
                <a:spcPts val="0"/>
              </a:spcBef>
              <a:spcAft>
                <a:spcPts val="150"/>
              </a:spcAft>
              <a:buClr>
                <a:schemeClr val="bg2"/>
              </a:buClr>
              <a:buFont typeface="Arial" pitchFamily="34" charset="0"/>
              <a:buChar char="–"/>
              <a:defRPr sz="900" kern="1200">
                <a:solidFill>
                  <a:schemeClr val="tx1"/>
                </a:solidFill>
                <a:latin typeface="Arial"/>
                <a:ea typeface="ＭＳ Ｐゴシック" charset="-128"/>
                <a:cs typeface="Arial"/>
              </a:defRPr>
            </a:lvl3pPr>
            <a:lvl4pPr marL="685800" indent="-171450" algn="l" defTabSz="342900" rtl="0" eaLnBrk="1" fontAlgn="base" hangingPunct="1">
              <a:spcBef>
                <a:spcPts val="0"/>
              </a:spcBef>
              <a:spcAft>
                <a:spcPts val="150"/>
              </a:spcAft>
              <a:buClr>
                <a:schemeClr val="bg2"/>
              </a:buClr>
              <a:buFont typeface="Arial" charset="0"/>
              <a:buChar char="•"/>
              <a:defRPr sz="750" kern="1200">
                <a:solidFill>
                  <a:schemeClr val="tx1"/>
                </a:solidFill>
                <a:latin typeface="Arial"/>
                <a:ea typeface="ＭＳ Ｐゴシック" charset="-128"/>
                <a:cs typeface="Arial"/>
              </a:defRPr>
            </a:lvl4pPr>
            <a:lvl5pPr marL="857250" indent="-171450" algn="l" defTabSz="342900" rtl="0" eaLnBrk="1" fontAlgn="base" hangingPunct="1">
              <a:spcBef>
                <a:spcPts val="0"/>
              </a:spcBef>
              <a:spcAft>
                <a:spcPts val="150"/>
              </a:spcAft>
              <a:buClr>
                <a:schemeClr val="bg2"/>
              </a:buClr>
              <a:buFont typeface="Arial" charset="0"/>
              <a:buChar char="•"/>
              <a:defRPr sz="750" kern="1200">
                <a:solidFill>
                  <a:schemeClr val="tx1"/>
                </a:solidFill>
                <a:latin typeface="Arial"/>
                <a:ea typeface="ＭＳ Ｐゴシック" charset="-128"/>
                <a:cs typeface="Arial"/>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a:lstStyle>
          <a:p>
            <a:pPr marL="228600" lvl="0" indent="-228600" defTabSz="457200" eaLnBrk="0" hangingPunct="0">
              <a:spcBef>
                <a:spcPct val="0"/>
              </a:spcBef>
              <a:spcAft>
                <a:spcPts val="400"/>
              </a:spcAft>
              <a:buClrTx/>
              <a:buSzPct val="100000"/>
              <a:buFont typeface="Arial" panose="020B0604020202020204" pitchFamily="34" charset="0"/>
              <a:buChar char="•"/>
            </a:pPr>
            <a:r>
              <a:rPr lang="en-GB" sz="1600" b="0" dirty="0">
                <a:solidFill>
                  <a:srgbClr val="505150"/>
                </a:solidFill>
                <a:latin typeface="+mj-lt"/>
                <a:ea typeface="ＭＳ Ｐゴシック" pitchFamily="34" charset="-128"/>
                <a:cs typeface="+mn-cs"/>
              </a:rPr>
              <a:t>HTML is a page containing </a:t>
            </a:r>
            <a:r>
              <a:rPr lang="en-GB" sz="1600" b="0" dirty="0">
                <a:solidFill>
                  <a:srgbClr val="009AC7"/>
                </a:solidFill>
                <a:latin typeface="+mj-lt"/>
                <a:ea typeface="ＭＳ Ｐゴシック" pitchFamily="34" charset="-128"/>
                <a:cs typeface="+mn-cs"/>
              </a:rPr>
              <a:t>text arranged into elements, which have attributes</a:t>
            </a:r>
            <a:r>
              <a:rPr lang="en-GB" sz="1600" b="0" dirty="0">
                <a:solidFill>
                  <a:srgbClr val="505150"/>
                </a:solidFill>
                <a:latin typeface="+mj-lt"/>
                <a:ea typeface="ＭＳ Ｐゴシック" pitchFamily="34" charset="-128"/>
                <a:cs typeface="+mn-cs"/>
              </a:rPr>
              <a:t> </a:t>
            </a:r>
          </a:p>
        </p:txBody>
      </p:sp>
      <p:cxnSp>
        <p:nvCxnSpPr>
          <p:cNvPr id="23" name="Straight Connector 8">
            <a:extLst>
              <a:ext uri="{FF2B5EF4-FFF2-40B4-BE49-F238E27FC236}">
                <a16:creationId xmlns:a16="http://schemas.microsoft.com/office/drawing/2014/main" id="{17EEB2EA-780E-4355-8AB7-54AB175CDE1F}"/>
              </a:ext>
            </a:extLst>
          </p:cNvPr>
          <p:cNvCxnSpPr/>
          <p:nvPr/>
        </p:nvCxnSpPr>
        <p:spPr>
          <a:xfrm>
            <a:off x="1902059" y="2678424"/>
            <a:ext cx="2497085" cy="0"/>
          </a:xfrm>
          <a:prstGeom prst="line">
            <a:avLst/>
          </a:prstGeom>
          <a:noFill/>
          <a:ln w="57150" cap="flat" cmpd="sng" algn="ctr">
            <a:solidFill>
              <a:srgbClr val="009AC7">
                <a:lumMod val="60000"/>
                <a:lumOff val="40000"/>
              </a:srgbClr>
            </a:solidFill>
            <a:prstDash val="solid"/>
          </a:ln>
          <a:effectLst/>
        </p:spPr>
      </p:cxnSp>
      <p:sp>
        <p:nvSpPr>
          <p:cNvPr id="24" name="Content Placeholder 5">
            <a:extLst>
              <a:ext uri="{FF2B5EF4-FFF2-40B4-BE49-F238E27FC236}">
                <a16:creationId xmlns:a16="http://schemas.microsoft.com/office/drawing/2014/main" id="{B6C58543-6E60-4C8F-9B5D-F84BB70B315E}"/>
              </a:ext>
            </a:extLst>
          </p:cNvPr>
          <p:cNvSpPr txBox="1">
            <a:spLocks/>
          </p:cNvSpPr>
          <p:nvPr/>
        </p:nvSpPr>
        <p:spPr>
          <a:xfrm>
            <a:off x="6339634" y="1292718"/>
            <a:ext cx="5824539" cy="682624"/>
          </a:xfrm>
          <a:prstGeom prst="rect">
            <a:avLst/>
          </a:prstGeom>
        </p:spPr>
        <p:txBody>
          <a:bodyPr anchor="ctr"/>
          <a:lstStyle>
            <a:lvl1pPr marL="263525" indent="-263525" algn="l" rtl="0" eaLnBrk="0" fontAlgn="base" hangingPunct="0">
              <a:spcBef>
                <a:spcPts val="300"/>
              </a:spcBef>
              <a:spcAft>
                <a:spcPts val="300"/>
              </a:spcAft>
              <a:buClr>
                <a:schemeClr val="accent2"/>
              </a:buClr>
              <a:buSzPct val="120000"/>
              <a:buFont typeface="Wingdings" pitchFamily="2" charset="2"/>
              <a:buChar char="§"/>
              <a:defRPr sz="1400" kern="1200">
                <a:solidFill>
                  <a:srgbClr val="262626"/>
                </a:solidFill>
                <a:latin typeface="Calibri" pitchFamily="34" charset="0"/>
                <a:ea typeface="Calibri" pitchFamily="34" charset="0"/>
                <a:cs typeface="Calibri" pitchFamily="34" charset="0"/>
              </a:defRPr>
            </a:lvl1pPr>
            <a:lvl2pPr marL="538163" indent="-266700" algn="l" rtl="0" eaLnBrk="0" fontAlgn="base" hangingPunct="0">
              <a:spcBef>
                <a:spcPts val="300"/>
              </a:spcBef>
              <a:spcAft>
                <a:spcPts val="300"/>
              </a:spcAft>
              <a:buClr>
                <a:schemeClr val="tx2"/>
              </a:buClr>
              <a:buFont typeface="Arial" pitchFamily="34" charset="0"/>
              <a:buChar char="–"/>
              <a:defRPr sz="1200" kern="1200">
                <a:solidFill>
                  <a:srgbClr val="262626"/>
                </a:solidFill>
                <a:latin typeface="Calibri" pitchFamily="34" charset="0"/>
                <a:ea typeface="Calibri" pitchFamily="34" charset="0"/>
                <a:cs typeface="Calibri" pitchFamily="34" charset="0"/>
              </a:defRPr>
            </a:lvl2pPr>
            <a:lvl3pPr marL="712788" indent="-180975" algn="l" rtl="0" eaLnBrk="0" fontAlgn="base" hangingPunct="0">
              <a:spcBef>
                <a:spcPts val="300"/>
              </a:spcBef>
              <a:spcAft>
                <a:spcPts val="300"/>
              </a:spcAft>
              <a:buFont typeface="Arial" pitchFamily="34" charset="0"/>
              <a:buChar char="•"/>
              <a:defRPr sz="1100" kern="1200">
                <a:solidFill>
                  <a:srgbClr val="262626"/>
                </a:solidFill>
                <a:latin typeface="Calibri" pitchFamily="34" charset="0"/>
                <a:ea typeface="Calibri" pitchFamily="34" charset="0"/>
                <a:cs typeface="Calibri" pitchFamily="34" charset="0"/>
              </a:defRPr>
            </a:lvl3pPr>
            <a:lvl4pPr marL="893763" indent="-180975" algn="l" rtl="0" eaLnBrk="0" fontAlgn="base" hangingPunct="0">
              <a:spcBef>
                <a:spcPts val="300"/>
              </a:spcBef>
              <a:spcAft>
                <a:spcPts val="300"/>
              </a:spcAft>
              <a:buFont typeface="Arial" pitchFamily="34" charset="0"/>
              <a:buChar char="–"/>
              <a:defRPr sz="1000" kern="1200">
                <a:solidFill>
                  <a:srgbClr val="262626"/>
                </a:solidFill>
                <a:latin typeface="Calibri" pitchFamily="34" charset="0"/>
                <a:ea typeface="Calibri" pitchFamily="34" charset="0"/>
                <a:cs typeface="Calibri" pitchFamily="34" charset="0"/>
              </a:defRPr>
            </a:lvl4pPr>
            <a:lvl5pPr marL="1165225" indent="-271463" algn="l" rtl="0" eaLnBrk="0" fontAlgn="base" hangingPunct="0">
              <a:spcBef>
                <a:spcPts val="300"/>
              </a:spcBef>
              <a:spcAft>
                <a:spcPts val="300"/>
              </a:spcAft>
              <a:buFont typeface="Arial" pitchFamily="34" charset="0"/>
              <a:buChar char="»"/>
              <a:defRPr sz="1000" kern="1200">
                <a:solidFill>
                  <a:srgbClr val="262626"/>
                </a:solidFill>
                <a:latin typeface="Calibri" pitchFamily="34" charset="0"/>
                <a:ea typeface="Calibri" pitchFamily="34" charset="0"/>
                <a:cs typeface="Calibri"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Clr>
                <a:srgbClr val="8DC63F"/>
              </a:buClr>
              <a:buFont typeface="Wingdings" pitchFamily="2" charset="2"/>
              <a:buNone/>
            </a:pPr>
            <a:r>
              <a:rPr lang="en-GB" sz="2400" b="1" dirty="0" err="1">
                <a:solidFill>
                  <a:schemeClr val="accent1"/>
                </a:solidFill>
                <a:latin typeface="+mj-lt"/>
              </a:rPr>
              <a:t>Scrapy</a:t>
            </a:r>
            <a:r>
              <a:rPr lang="en-GB" sz="2400" b="1" dirty="0">
                <a:solidFill>
                  <a:schemeClr val="accent1"/>
                </a:solidFill>
                <a:latin typeface="+mj-lt"/>
              </a:rPr>
              <a:t> Package on python</a:t>
            </a:r>
          </a:p>
        </p:txBody>
      </p:sp>
      <p:sp>
        <p:nvSpPr>
          <p:cNvPr id="25" name="Content Placeholder 5">
            <a:extLst>
              <a:ext uri="{FF2B5EF4-FFF2-40B4-BE49-F238E27FC236}">
                <a16:creationId xmlns:a16="http://schemas.microsoft.com/office/drawing/2014/main" id="{C15E30FE-FAA1-4FEF-9A80-AEA61BA1A8D3}"/>
              </a:ext>
            </a:extLst>
          </p:cNvPr>
          <p:cNvSpPr txBox="1">
            <a:spLocks/>
          </p:cNvSpPr>
          <p:nvPr/>
        </p:nvSpPr>
        <p:spPr bwMode="auto">
          <a:xfrm>
            <a:off x="5830958" y="1975343"/>
            <a:ext cx="6333216" cy="981075"/>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lvl1pPr marL="0" indent="0" algn="l" defTabSz="342900" rtl="0" eaLnBrk="1" fontAlgn="base" hangingPunct="1">
              <a:spcBef>
                <a:spcPts val="0"/>
              </a:spcBef>
              <a:spcAft>
                <a:spcPts val="150"/>
              </a:spcAft>
              <a:buClr>
                <a:schemeClr val="bg2"/>
              </a:buClr>
              <a:buSzPct val="110000"/>
              <a:buFontTx/>
              <a:buNone/>
              <a:defRPr sz="1350" b="1" kern="1200">
                <a:solidFill>
                  <a:schemeClr val="tx1"/>
                </a:solidFill>
                <a:latin typeface="Arial"/>
                <a:ea typeface="ＭＳ Ｐゴシック" charset="-128"/>
                <a:cs typeface="Arial"/>
              </a:defRPr>
            </a:lvl1pPr>
            <a:lvl2pPr marL="342900" indent="-171450" algn="l" defTabSz="342900" rtl="0" eaLnBrk="1" fontAlgn="base" hangingPunct="1">
              <a:spcBef>
                <a:spcPts val="0"/>
              </a:spcBef>
              <a:spcAft>
                <a:spcPts val="150"/>
              </a:spcAft>
              <a:buClr>
                <a:schemeClr val="bg2"/>
              </a:buClr>
              <a:buSzPct val="80000"/>
              <a:buFont typeface="Wingdings" charset="2"/>
              <a:buChar char="§"/>
              <a:defRPr sz="1200" kern="1200">
                <a:solidFill>
                  <a:schemeClr val="tx1"/>
                </a:solidFill>
                <a:latin typeface="Arial"/>
                <a:ea typeface="ＭＳ Ｐゴシック" charset="-128"/>
                <a:cs typeface="Arial"/>
              </a:defRPr>
            </a:lvl2pPr>
            <a:lvl3pPr marL="514350" indent="-171450" algn="l" defTabSz="342900" rtl="0" eaLnBrk="1" fontAlgn="base" hangingPunct="1">
              <a:spcBef>
                <a:spcPts val="0"/>
              </a:spcBef>
              <a:spcAft>
                <a:spcPts val="150"/>
              </a:spcAft>
              <a:buClr>
                <a:schemeClr val="bg2"/>
              </a:buClr>
              <a:buFont typeface="Arial" pitchFamily="34" charset="0"/>
              <a:buChar char="–"/>
              <a:defRPr sz="900" kern="1200">
                <a:solidFill>
                  <a:schemeClr val="tx1"/>
                </a:solidFill>
                <a:latin typeface="Arial"/>
                <a:ea typeface="ＭＳ Ｐゴシック" charset="-128"/>
                <a:cs typeface="Arial"/>
              </a:defRPr>
            </a:lvl3pPr>
            <a:lvl4pPr marL="685800" indent="-171450" algn="l" defTabSz="342900" rtl="0" eaLnBrk="1" fontAlgn="base" hangingPunct="1">
              <a:spcBef>
                <a:spcPts val="0"/>
              </a:spcBef>
              <a:spcAft>
                <a:spcPts val="150"/>
              </a:spcAft>
              <a:buClr>
                <a:schemeClr val="bg2"/>
              </a:buClr>
              <a:buFont typeface="Arial" charset="0"/>
              <a:buChar char="•"/>
              <a:defRPr sz="750" kern="1200">
                <a:solidFill>
                  <a:schemeClr val="tx1"/>
                </a:solidFill>
                <a:latin typeface="Arial"/>
                <a:ea typeface="ＭＳ Ｐゴシック" charset="-128"/>
                <a:cs typeface="Arial"/>
              </a:defRPr>
            </a:lvl4pPr>
            <a:lvl5pPr marL="857250" indent="-171450" algn="l" defTabSz="342900" rtl="0" eaLnBrk="1" fontAlgn="base" hangingPunct="1">
              <a:spcBef>
                <a:spcPts val="0"/>
              </a:spcBef>
              <a:spcAft>
                <a:spcPts val="150"/>
              </a:spcAft>
              <a:buClr>
                <a:schemeClr val="bg2"/>
              </a:buClr>
              <a:buFont typeface="Arial" charset="0"/>
              <a:buChar char="•"/>
              <a:defRPr sz="750" kern="1200">
                <a:solidFill>
                  <a:schemeClr val="tx1"/>
                </a:solidFill>
                <a:latin typeface="Arial"/>
                <a:ea typeface="ＭＳ Ｐゴシック" charset="-128"/>
                <a:cs typeface="Arial"/>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a:lstStyle>
          <a:p>
            <a:pPr marL="228600" marR="0" lvl="0" indent="-228600" algn="l" defTabSz="457200" rtl="0" eaLnBrk="0" fontAlgn="base" latinLnBrk="0" hangingPunct="0">
              <a:lnSpc>
                <a:spcPct val="100000"/>
              </a:lnSpc>
              <a:spcBef>
                <a:spcPts val="0"/>
              </a:spcBef>
              <a:spcAft>
                <a:spcPts val="400"/>
              </a:spcAft>
              <a:buClr>
                <a:srgbClr val="009AC7"/>
              </a:buClr>
              <a:buSzPct val="100000"/>
              <a:buFont typeface="Arial" panose="020B0604020202020204" pitchFamily="34" charset="0"/>
              <a:buChar char="•"/>
              <a:tabLst/>
              <a:defRPr/>
            </a:pPr>
            <a:r>
              <a:rPr kumimoji="0" lang="en-GB" sz="1600" b="0" i="0" u="none" strike="noStrike" kern="1200" cap="none" spc="0" normalizeH="0" baseline="0" noProof="0" dirty="0">
                <a:ln>
                  <a:noFill/>
                </a:ln>
                <a:solidFill>
                  <a:srgbClr val="505150"/>
                </a:solidFill>
                <a:effectLst/>
                <a:uLnTx/>
                <a:uFillTx/>
                <a:latin typeface="+mj-lt"/>
                <a:ea typeface="ＭＳ Ｐゴシック" charset="-128"/>
                <a:cs typeface="Arial"/>
              </a:rPr>
              <a:t>In your command prompt, type:</a:t>
            </a:r>
          </a:p>
          <a:p>
            <a:pPr marL="628650" lvl="1" indent="-285750" defTabSz="457200" eaLnBrk="0" hangingPunct="0">
              <a:spcAft>
                <a:spcPts val="400"/>
              </a:spcAft>
              <a:buClr>
                <a:srgbClr val="009AC7"/>
              </a:buClr>
              <a:buSzPct val="100000"/>
              <a:buFont typeface="Arial" panose="020B0604020202020204" pitchFamily="34" charset="0"/>
              <a:buChar char="‒"/>
              <a:defRPr/>
            </a:pPr>
            <a:r>
              <a:rPr lang="en-GB" sz="1600" dirty="0">
                <a:solidFill>
                  <a:srgbClr val="505150"/>
                </a:solidFill>
                <a:latin typeface="+mj-lt"/>
              </a:rPr>
              <a:t>pip install </a:t>
            </a:r>
            <a:r>
              <a:rPr lang="en-GB" sz="1600" dirty="0" err="1">
                <a:solidFill>
                  <a:srgbClr val="505150"/>
                </a:solidFill>
                <a:latin typeface="+mj-lt"/>
              </a:rPr>
              <a:t>scrapy</a:t>
            </a:r>
            <a:endParaRPr lang="en-GB" sz="1600" dirty="0">
              <a:solidFill>
                <a:srgbClr val="505150"/>
              </a:solidFill>
              <a:latin typeface="+mj-lt"/>
            </a:endParaRPr>
          </a:p>
          <a:p>
            <a:pPr marL="228600" lvl="0" indent="-228600" defTabSz="457200" eaLnBrk="0" hangingPunct="0">
              <a:spcAft>
                <a:spcPts val="400"/>
              </a:spcAft>
              <a:buClr>
                <a:srgbClr val="009AC7"/>
              </a:buClr>
              <a:buSzPct val="100000"/>
              <a:buFont typeface="Arial" panose="020B0604020202020204" pitchFamily="34" charset="0"/>
              <a:buChar char="•"/>
              <a:defRPr/>
            </a:pPr>
            <a:r>
              <a:rPr lang="en-GB" sz="1600" b="0" dirty="0">
                <a:solidFill>
                  <a:srgbClr val="505150"/>
                </a:solidFill>
                <a:latin typeface="+mj-lt"/>
              </a:rPr>
              <a:t>Documentation : </a:t>
            </a:r>
            <a:r>
              <a:rPr lang="en-GB" sz="1600" b="0" dirty="0">
                <a:solidFill>
                  <a:srgbClr val="505150"/>
                </a:solidFill>
                <a:latin typeface="+mj-lt"/>
                <a:hlinkClick r:id="rId2"/>
              </a:rPr>
              <a:t>https://scrapy.org/</a:t>
            </a:r>
            <a:endParaRPr lang="en-GB" sz="1600" b="0" dirty="0">
              <a:solidFill>
                <a:srgbClr val="505150"/>
              </a:solidFill>
              <a:latin typeface="+mj-lt"/>
            </a:endParaRPr>
          </a:p>
        </p:txBody>
      </p:sp>
      <p:cxnSp>
        <p:nvCxnSpPr>
          <p:cNvPr id="26" name="Straight Connector 14">
            <a:extLst>
              <a:ext uri="{FF2B5EF4-FFF2-40B4-BE49-F238E27FC236}">
                <a16:creationId xmlns:a16="http://schemas.microsoft.com/office/drawing/2014/main" id="{01797042-DE11-48E5-8561-0B98E3D863B8}"/>
              </a:ext>
            </a:extLst>
          </p:cNvPr>
          <p:cNvCxnSpPr/>
          <p:nvPr/>
        </p:nvCxnSpPr>
        <p:spPr>
          <a:xfrm>
            <a:off x="8003361" y="3854047"/>
            <a:ext cx="2497085" cy="0"/>
          </a:xfrm>
          <a:prstGeom prst="line">
            <a:avLst/>
          </a:prstGeom>
          <a:noFill/>
          <a:ln w="57150" cap="flat" cmpd="sng" algn="ctr">
            <a:solidFill>
              <a:srgbClr val="009AC7">
                <a:lumMod val="60000"/>
                <a:lumOff val="40000"/>
              </a:srgbClr>
            </a:solidFill>
            <a:prstDash val="solid"/>
          </a:ln>
          <a:effectLst/>
        </p:spPr>
      </p:cxnSp>
      <p:pic>
        <p:nvPicPr>
          <p:cNvPr id="27" name="Image 26">
            <a:extLst>
              <a:ext uri="{FF2B5EF4-FFF2-40B4-BE49-F238E27FC236}">
                <a16:creationId xmlns:a16="http://schemas.microsoft.com/office/drawing/2014/main" id="{7126AB8A-7A31-458A-894E-18D1F0CA32DF}"/>
              </a:ext>
            </a:extLst>
          </p:cNvPr>
          <p:cNvPicPr>
            <a:picLocks noChangeAspect="1"/>
          </p:cNvPicPr>
          <p:nvPr/>
        </p:nvPicPr>
        <p:blipFill>
          <a:blip r:embed="rId3"/>
          <a:stretch>
            <a:fillRect/>
          </a:stretch>
        </p:blipFill>
        <p:spPr>
          <a:xfrm>
            <a:off x="5770373" y="3439985"/>
            <a:ext cx="6067425" cy="1485900"/>
          </a:xfrm>
          <a:prstGeom prst="rect">
            <a:avLst/>
          </a:prstGeom>
        </p:spPr>
      </p:pic>
      <p:pic>
        <p:nvPicPr>
          <p:cNvPr id="28" name="Image 27">
            <a:extLst>
              <a:ext uri="{FF2B5EF4-FFF2-40B4-BE49-F238E27FC236}">
                <a16:creationId xmlns:a16="http://schemas.microsoft.com/office/drawing/2014/main" id="{764BAF6F-C3CF-441E-8817-ABEC31498A86}"/>
              </a:ext>
            </a:extLst>
          </p:cNvPr>
          <p:cNvPicPr>
            <a:picLocks noChangeAspect="1"/>
          </p:cNvPicPr>
          <p:nvPr/>
        </p:nvPicPr>
        <p:blipFill rotWithShape="1">
          <a:blip r:embed="rId4"/>
          <a:srcRect r="9417"/>
          <a:stretch/>
        </p:blipFill>
        <p:spPr>
          <a:xfrm>
            <a:off x="5770373" y="5610879"/>
            <a:ext cx="6082747" cy="981075"/>
          </a:xfrm>
          <a:prstGeom prst="rect">
            <a:avLst/>
          </a:prstGeom>
        </p:spPr>
      </p:pic>
      <p:pic>
        <p:nvPicPr>
          <p:cNvPr id="29" name="Image 28">
            <a:extLst>
              <a:ext uri="{FF2B5EF4-FFF2-40B4-BE49-F238E27FC236}">
                <a16:creationId xmlns:a16="http://schemas.microsoft.com/office/drawing/2014/main" id="{CDBE3528-5377-41C5-8E59-A16085BCB721}"/>
              </a:ext>
            </a:extLst>
          </p:cNvPr>
          <p:cNvPicPr>
            <a:picLocks noChangeAspect="1"/>
          </p:cNvPicPr>
          <p:nvPr/>
        </p:nvPicPr>
        <p:blipFill rotWithShape="1">
          <a:blip r:embed="rId5"/>
          <a:srcRect b="25679"/>
          <a:stretch/>
        </p:blipFill>
        <p:spPr>
          <a:xfrm>
            <a:off x="530113" y="2897789"/>
            <a:ext cx="5132216" cy="1246764"/>
          </a:xfrm>
          <a:prstGeom prst="rect">
            <a:avLst/>
          </a:prstGeom>
        </p:spPr>
      </p:pic>
      <p:sp>
        <p:nvSpPr>
          <p:cNvPr id="30" name="Content Placeholder 5">
            <a:extLst>
              <a:ext uri="{FF2B5EF4-FFF2-40B4-BE49-F238E27FC236}">
                <a16:creationId xmlns:a16="http://schemas.microsoft.com/office/drawing/2014/main" id="{74BCEBB2-0215-4207-BDEF-38F4A483E113}"/>
              </a:ext>
            </a:extLst>
          </p:cNvPr>
          <p:cNvSpPr txBox="1">
            <a:spLocks/>
          </p:cNvSpPr>
          <p:nvPr/>
        </p:nvSpPr>
        <p:spPr>
          <a:xfrm>
            <a:off x="238332" y="1292718"/>
            <a:ext cx="5824539" cy="682624"/>
          </a:xfrm>
          <a:prstGeom prst="rect">
            <a:avLst/>
          </a:prstGeom>
        </p:spPr>
        <p:txBody>
          <a:bodyPr anchor="ctr"/>
          <a:lstStyle>
            <a:lvl1pPr marL="263525" indent="-263525" algn="l" rtl="0" eaLnBrk="0" fontAlgn="base" hangingPunct="0">
              <a:spcBef>
                <a:spcPts val="300"/>
              </a:spcBef>
              <a:spcAft>
                <a:spcPts val="300"/>
              </a:spcAft>
              <a:buClr>
                <a:schemeClr val="accent2"/>
              </a:buClr>
              <a:buSzPct val="120000"/>
              <a:buFont typeface="Wingdings" pitchFamily="2" charset="2"/>
              <a:buChar char="§"/>
              <a:defRPr sz="1400" kern="1200">
                <a:solidFill>
                  <a:srgbClr val="262626"/>
                </a:solidFill>
                <a:latin typeface="Calibri" pitchFamily="34" charset="0"/>
                <a:ea typeface="Calibri" pitchFamily="34" charset="0"/>
                <a:cs typeface="Calibri" pitchFamily="34" charset="0"/>
              </a:defRPr>
            </a:lvl1pPr>
            <a:lvl2pPr marL="538163" indent="-266700" algn="l" rtl="0" eaLnBrk="0" fontAlgn="base" hangingPunct="0">
              <a:spcBef>
                <a:spcPts val="300"/>
              </a:spcBef>
              <a:spcAft>
                <a:spcPts val="300"/>
              </a:spcAft>
              <a:buClr>
                <a:schemeClr val="tx2"/>
              </a:buClr>
              <a:buFont typeface="Arial" pitchFamily="34" charset="0"/>
              <a:buChar char="–"/>
              <a:defRPr sz="1200" kern="1200">
                <a:solidFill>
                  <a:srgbClr val="262626"/>
                </a:solidFill>
                <a:latin typeface="Calibri" pitchFamily="34" charset="0"/>
                <a:ea typeface="Calibri" pitchFamily="34" charset="0"/>
                <a:cs typeface="Calibri" pitchFamily="34" charset="0"/>
              </a:defRPr>
            </a:lvl2pPr>
            <a:lvl3pPr marL="712788" indent="-180975" algn="l" rtl="0" eaLnBrk="0" fontAlgn="base" hangingPunct="0">
              <a:spcBef>
                <a:spcPts val="300"/>
              </a:spcBef>
              <a:spcAft>
                <a:spcPts val="300"/>
              </a:spcAft>
              <a:buFont typeface="Arial" pitchFamily="34" charset="0"/>
              <a:buChar char="•"/>
              <a:defRPr sz="1100" kern="1200">
                <a:solidFill>
                  <a:srgbClr val="262626"/>
                </a:solidFill>
                <a:latin typeface="Calibri" pitchFamily="34" charset="0"/>
                <a:ea typeface="Calibri" pitchFamily="34" charset="0"/>
                <a:cs typeface="Calibri" pitchFamily="34" charset="0"/>
              </a:defRPr>
            </a:lvl3pPr>
            <a:lvl4pPr marL="893763" indent="-180975" algn="l" rtl="0" eaLnBrk="0" fontAlgn="base" hangingPunct="0">
              <a:spcBef>
                <a:spcPts val="300"/>
              </a:spcBef>
              <a:spcAft>
                <a:spcPts val="300"/>
              </a:spcAft>
              <a:buFont typeface="Arial" pitchFamily="34" charset="0"/>
              <a:buChar char="–"/>
              <a:defRPr sz="1000" kern="1200">
                <a:solidFill>
                  <a:srgbClr val="262626"/>
                </a:solidFill>
                <a:latin typeface="Calibri" pitchFamily="34" charset="0"/>
                <a:ea typeface="Calibri" pitchFamily="34" charset="0"/>
                <a:cs typeface="Calibri" pitchFamily="34" charset="0"/>
              </a:defRPr>
            </a:lvl4pPr>
            <a:lvl5pPr marL="1165225" indent="-271463" algn="l" rtl="0" eaLnBrk="0" fontAlgn="base" hangingPunct="0">
              <a:spcBef>
                <a:spcPts val="300"/>
              </a:spcBef>
              <a:spcAft>
                <a:spcPts val="300"/>
              </a:spcAft>
              <a:buFont typeface="Arial" pitchFamily="34" charset="0"/>
              <a:buChar char="»"/>
              <a:defRPr sz="1000" kern="1200">
                <a:solidFill>
                  <a:srgbClr val="262626"/>
                </a:solidFill>
                <a:latin typeface="Calibri" pitchFamily="34" charset="0"/>
                <a:ea typeface="Calibri" pitchFamily="34" charset="0"/>
                <a:cs typeface="Calibri"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Clr>
                <a:srgbClr val="8DC63F"/>
              </a:buClr>
              <a:buFont typeface="Wingdings" pitchFamily="2" charset="2"/>
              <a:buNone/>
            </a:pPr>
            <a:r>
              <a:rPr lang="en-GB" sz="2400" b="1" dirty="0">
                <a:solidFill>
                  <a:schemeClr val="accent1"/>
                </a:solidFill>
                <a:latin typeface="+mj-lt"/>
              </a:rPr>
              <a:t>HTML structure</a:t>
            </a:r>
          </a:p>
        </p:txBody>
      </p:sp>
      <p:sp>
        <p:nvSpPr>
          <p:cNvPr id="31" name="Triangle isocèle 30">
            <a:extLst>
              <a:ext uri="{FF2B5EF4-FFF2-40B4-BE49-F238E27FC236}">
                <a16:creationId xmlns:a16="http://schemas.microsoft.com/office/drawing/2014/main" id="{17633646-541E-4599-A591-E0FDE1DF87AD}"/>
              </a:ext>
            </a:extLst>
          </p:cNvPr>
          <p:cNvSpPr/>
          <p:nvPr/>
        </p:nvSpPr>
        <p:spPr>
          <a:xfrm rot="10800000">
            <a:off x="2811298" y="4224769"/>
            <a:ext cx="569845" cy="278295"/>
          </a:xfrm>
          <a:prstGeom prst="triangle">
            <a:avLst/>
          </a:prstGeom>
          <a:solidFill>
            <a:srgbClr val="44D5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2" name="Content Placeholder 5">
            <a:extLst>
              <a:ext uri="{FF2B5EF4-FFF2-40B4-BE49-F238E27FC236}">
                <a16:creationId xmlns:a16="http://schemas.microsoft.com/office/drawing/2014/main" id="{606671D9-4B40-4BDE-9C24-58457BF1865C}"/>
              </a:ext>
            </a:extLst>
          </p:cNvPr>
          <p:cNvSpPr txBox="1">
            <a:spLocks/>
          </p:cNvSpPr>
          <p:nvPr/>
        </p:nvSpPr>
        <p:spPr bwMode="auto">
          <a:xfrm>
            <a:off x="3489187" y="4120811"/>
            <a:ext cx="1374361" cy="544965"/>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lvl1pPr marL="0" indent="0" algn="l" defTabSz="342900" rtl="0" eaLnBrk="1" fontAlgn="base" hangingPunct="1">
              <a:spcBef>
                <a:spcPts val="0"/>
              </a:spcBef>
              <a:spcAft>
                <a:spcPts val="150"/>
              </a:spcAft>
              <a:buClr>
                <a:schemeClr val="bg2"/>
              </a:buClr>
              <a:buSzPct val="110000"/>
              <a:buFontTx/>
              <a:buNone/>
              <a:defRPr sz="1350" b="1" kern="1200">
                <a:solidFill>
                  <a:schemeClr val="tx1"/>
                </a:solidFill>
                <a:latin typeface="Arial"/>
                <a:ea typeface="ＭＳ Ｐゴシック" charset="-128"/>
                <a:cs typeface="Arial"/>
              </a:defRPr>
            </a:lvl1pPr>
            <a:lvl2pPr marL="342900" indent="-171450" algn="l" defTabSz="342900" rtl="0" eaLnBrk="1" fontAlgn="base" hangingPunct="1">
              <a:spcBef>
                <a:spcPts val="0"/>
              </a:spcBef>
              <a:spcAft>
                <a:spcPts val="150"/>
              </a:spcAft>
              <a:buClr>
                <a:schemeClr val="bg2"/>
              </a:buClr>
              <a:buSzPct val="80000"/>
              <a:buFont typeface="Wingdings" charset="2"/>
              <a:buChar char="§"/>
              <a:defRPr sz="1200" kern="1200">
                <a:solidFill>
                  <a:schemeClr val="tx1"/>
                </a:solidFill>
                <a:latin typeface="Arial"/>
                <a:ea typeface="ＭＳ Ｐゴシック" charset="-128"/>
                <a:cs typeface="Arial"/>
              </a:defRPr>
            </a:lvl2pPr>
            <a:lvl3pPr marL="514350" indent="-171450" algn="l" defTabSz="342900" rtl="0" eaLnBrk="1" fontAlgn="base" hangingPunct="1">
              <a:spcBef>
                <a:spcPts val="0"/>
              </a:spcBef>
              <a:spcAft>
                <a:spcPts val="150"/>
              </a:spcAft>
              <a:buClr>
                <a:schemeClr val="bg2"/>
              </a:buClr>
              <a:buFont typeface="Arial" pitchFamily="34" charset="0"/>
              <a:buChar char="–"/>
              <a:defRPr sz="900" kern="1200">
                <a:solidFill>
                  <a:schemeClr val="tx1"/>
                </a:solidFill>
                <a:latin typeface="Arial"/>
                <a:ea typeface="ＭＳ Ｐゴシック" charset="-128"/>
                <a:cs typeface="Arial"/>
              </a:defRPr>
            </a:lvl3pPr>
            <a:lvl4pPr marL="685800" indent="-171450" algn="l" defTabSz="342900" rtl="0" eaLnBrk="1" fontAlgn="base" hangingPunct="1">
              <a:spcBef>
                <a:spcPts val="0"/>
              </a:spcBef>
              <a:spcAft>
                <a:spcPts val="150"/>
              </a:spcAft>
              <a:buClr>
                <a:schemeClr val="bg2"/>
              </a:buClr>
              <a:buFont typeface="Arial" charset="0"/>
              <a:buChar char="•"/>
              <a:defRPr sz="750" kern="1200">
                <a:solidFill>
                  <a:schemeClr val="tx1"/>
                </a:solidFill>
                <a:latin typeface="Arial"/>
                <a:ea typeface="ＭＳ Ｐゴシック" charset="-128"/>
                <a:cs typeface="Arial"/>
              </a:defRPr>
            </a:lvl4pPr>
            <a:lvl5pPr marL="857250" indent="-171450" algn="l" defTabSz="342900" rtl="0" eaLnBrk="1" fontAlgn="base" hangingPunct="1">
              <a:spcBef>
                <a:spcPts val="0"/>
              </a:spcBef>
              <a:spcAft>
                <a:spcPts val="150"/>
              </a:spcAft>
              <a:buClr>
                <a:schemeClr val="bg2"/>
              </a:buClr>
              <a:buFont typeface="Arial" charset="0"/>
              <a:buChar char="•"/>
              <a:defRPr sz="750" kern="1200">
                <a:solidFill>
                  <a:schemeClr val="tx1"/>
                </a:solidFill>
                <a:latin typeface="Arial"/>
                <a:ea typeface="ＭＳ Ｐゴシック" charset="-128"/>
                <a:cs typeface="Arial"/>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a:lstStyle>
          <a:p>
            <a:pPr marR="0" lvl="0" algn="l" defTabSz="457200" rtl="0" eaLnBrk="0" fontAlgn="base" latinLnBrk="0" hangingPunct="0">
              <a:lnSpc>
                <a:spcPct val="100000"/>
              </a:lnSpc>
              <a:spcBef>
                <a:spcPts val="0"/>
              </a:spcBef>
              <a:spcAft>
                <a:spcPts val="400"/>
              </a:spcAft>
              <a:buClr>
                <a:srgbClr val="009AC7"/>
              </a:buClr>
              <a:buSzPct val="100000"/>
              <a:tabLst/>
              <a:defRPr/>
            </a:pPr>
            <a:r>
              <a:rPr lang="en-GB" sz="1600" b="0" dirty="0">
                <a:solidFill>
                  <a:srgbClr val="505150"/>
                </a:solidFill>
                <a:latin typeface="+mj-lt"/>
              </a:rPr>
              <a:t>CTRL + MAJ + I</a:t>
            </a:r>
          </a:p>
        </p:txBody>
      </p:sp>
      <p:pic>
        <p:nvPicPr>
          <p:cNvPr id="33" name="Image 32">
            <a:extLst>
              <a:ext uri="{FF2B5EF4-FFF2-40B4-BE49-F238E27FC236}">
                <a16:creationId xmlns:a16="http://schemas.microsoft.com/office/drawing/2014/main" id="{31CFB4CE-B4AE-43BA-8025-240C62501ADA}"/>
              </a:ext>
            </a:extLst>
          </p:cNvPr>
          <p:cNvPicPr>
            <a:picLocks noChangeAspect="1"/>
          </p:cNvPicPr>
          <p:nvPr/>
        </p:nvPicPr>
        <p:blipFill>
          <a:blip r:embed="rId6"/>
          <a:stretch>
            <a:fillRect/>
          </a:stretch>
        </p:blipFill>
        <p:spPr>
          <a:xfrm>
            <a:off x="685566" y="4605058"/>
            <a:ext cx="4615303" cy="2169365"/>
          </a:xfrm>
          <a:prstGeom prst="rect">
            <a:avLst/>
          </a:prstGeom>
        </p:spPr>
      </p:pic>
      <p:sp>
        <p:nvSpPr>
          <p:cNvPr id="34" name="Content Placeholder 5">
            <a:extLst>
              <a:ext uri="{FF2B5EF4-FFF2-40B4-BE49-F238E27FC236}">
                <a16:creationId xmlns:a16="http://schemas.microsoft.com/office/drawing/2014/main" id="{B978B780-6C7C-4D4E-8066-3C78D3EF5D4F}"/>
              </a:ext>
            </a:extLst>
          </p:cNvPr>
          <p:cNvSpPr txBox="1">
            <a:spLocks/>
          </p:cNvSpPr>
          <p:nvPr/>
        </p:nvSpPr>
        <p:spPr bwMode="auto">
          <a:xfrm>
            <a:off x="5858784" y="5277649"/>
            <a:ext cx="6333216" cy="360846"/>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lvl1pPr marL="0" indent="0" algn="l" defTabSz="342900" rtl="0" eaLnBrk="1" fontAlgn="base" hangingPunct="1">
              <a:spcBef>
                <a:spcPts val="0"/>
              </a:spcBef>
              <a:spcAft>
                <a:spcPts val="150"/>
              </a:spcAft>
              <a:buClr>
                <a:schemeClr val="bg2"/>
              </a:buClr>
              <a:buSzPct val="110000"/>
              <a:buFontTx/>
              <a:buNone/>
              <a:defRPr sz="1350" b="1" kern="1200">
                <a:solidFill>
                  <a:schemeClr val="tx1"/>
                </a:solidFill>
                <a:latin typeface="Arial"/>
                <a:ea typeface="ＭＳ Ｐゴシック" charset="-128"/>
                <a:cs typeface="Arial"/>
              </a:defRPr>
            </a:lvl1pPr>
            <a:lvl2pPr marL="342900" indent="-171450" algn="l" defTabSz="342900" rtl="0" eaLnBrk="1" fontAlgn="base" hangingPunct="1">
              <a:spcBef>
                <a:spcPts val="0"/>
              </a:spcBef>
              <a:spcAft>
                <a:spcPts val="150"/>
              </a:spcAft>
              <a:buClr>
                <a:schemeClr val="bg2"/>
              </a:buClr>
              <a:buSzPct val="80000"/>
              <a:buFont typeface="Wingdings" charset="2"/>
              <a:buChar char="§"/>
              <a:defRPr sz="1200" kern="1200">
                <a:solidFill>
                  <a:schemeClr val="tx1"/>
                </a:solidFill>
                <a:latin typeface="Arial"/>
                <a:ea typeface="ＭＳ Ｐゴシック" charset="-128"/>
                <a:cs typeface="Arial"/>
              </a:defRPr>
            </a:lvl2pPr>
            <a:lvl3pPr marL="514350" indent="-171450" algn="l" defTabSz="342900" rtl="0" eaLnBrk="1" fontAlgn="base" hangingPunct="1">
              <a:spcBef>
                <a:spcPts val="0"/>
              </a:spcBef>
              <a:spcAft>
                <a:spcPts val="150"/>
              </a:spcAft>
              <a:buClr>
                <a:schemeClr val="bg2"/>
              </a:buClr>
              <a:buFont typeface="Arial" pitchFamily="34" charset="0"/>
              <a:buChar char="–"/>
              <a:defRPr sz="900" kern="1200">
                <a:solidFill>
                  <a:schemeClr val="tx1"/>
                </a:solidFill>
                <a:latin typeface="Arial"/>
                <a:ea typeface="ＭＳ Ｐゴシック" charset="-128"/>
                <a:cs typeface="Arial"/>
              </a:defRPr>
            </a:lvl3pPr>
            <a:lvl4pPr marL="685800" indent="-171450" algn="l" defTabSz="342900" rtl="0" eaLnBrk="1" fontAlgn="base" hangingPunct="1">
              <a:spcBef>
                <a:spcPts val="0"/>
              </a:spcBef>
              <a:spcAft>
                <a:spcPts val="150"/>
              </a:spcAft>
              <a:buClr>
                <a:schemeClr val="bg2"/>
              </a:buClr>
              <a:buFont typeface="Arial" charset="0"/>
              <a:buChar char="•"/>
              <a:defRPr sz="750" kern="1200">
                <a:solidFill>
                  <a:schemeClr val="tx1"/>
                </a:solidFill>
                <a:latin typeface="Arial"/>
                <a:ea typeface="ＭＳ Ｐゴシック" charset="-128"/>
                <a:cs typeface="Arial"/>
              </a:defRPr>
            </a:lvl4pPr>
            <a:lvl5pPr marL="857250" indent="-171450" algn="l" defTabSz="342900" rtl="0" eaLnBrk="1" fontAlgn="base" hangingPunct="1">
              <a:spcBef>
                <a:spcPts val="0"/>
              </a:spcBef>
              <a:spcAft>
                <a:spcPts val="150"/>
              </a:spcAft>
              <a:buClr>
                <a:schemeClr val="bg2"/>
              </a:buClr>
              <a:buFont typeface="Arial" charset="0"/>
              <a:buChar char="•"/>
              <a:defRPr sz="750" kern="1200">
                <a:solidFill>
                  <a:schemeClr val="tx1"/>
                </a:solidFill>
                <a:latin typeface="Arial"/>
                <a:ea typeface="ＭＳ Ｐゴシック" charset="-128"/>
                <a:cs typeface="Arial"/>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a:lstStyle>
          <a:p>
            <a:pPr marL="228600" marR="0" lvl="0" indent="-228600" defTabSz="457200" rtl="0" eaLnBrk="0" fontAlgn="base" latinLnBrk="0" hangingPunct="0">
              <a:lnSpc>
                <a:spcPct val="100000"/>
              </a:lnSpc>
              <a:spcBef>
                <a:spcPts val="0"/>
              </a:spcBef>
              <a:spcAft>
                <a:spcPts val="400"/>
              </a:spcAft>
              <a:buClr>
                <a:srgbClr val="009AC7"/>
              </a:buClr>
              <a:buSzPct val="100000"/>
              <a:buFont typeface="Arial" panose="020B0604020202020204" pitchFamily="34" charset="0"/>
              <a:buChar char="•"/>
              <a:tabLst/>
              <a:defRPr/>
            </a:pPr>
            <a:r>
              <a:rPr kumimoji="0" lang="en-GB" sz="1600" b="0" i="0" u="none" strike="noStrike" kern="1200" cap="none" spc="0" normalizeH="0" baseline="0" noProof="0" dirty="0">
                <a:ln>
                  <a:noFill/>
                </a:ln>
                <a:solidFill>
                  <a:srgbClr val="505150"/>
                </a:solidFill>
                <a:effectLst/>
                <a:uLnTx/>
                <a:uFillTx/>
                <a:latin typeface="+mj-lt"/>
                <a:ea typeface="ＭＳ Ｐゴシック" charset="-128"/>
                <a:cs typeface="Arial"/>
              </a:rPr>
              <a:t>Create the scraping loop for each reviews</a:t>
            </a:r>
          </a:p>
        </p:txBody>
      </p:sp>
    </p:spTree>
    <p:extLst>
      <p:ext uri="{BB962C8B-B14F-4D97-AF65-F5344CB8AC3E}">
        <p14:creationId xmlns:p14="http://schemas.microsoft.com/office/powerpoint/2010/main" val="40322233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fld id="{64EFF315-FA4E-4084-ACCF-A94C350B883E}" type="slidenum">
              <a:rPr lang="en-US" smtClean="0"/>
              <a:pPr/>
              <a:t>27</a:t>
            </a:fld>
            <a:endParaRPr lang="en-US" dirty="0"/>
          </a:p>
        </p:txBody>
      </p:sp>
      <p:sp>
        <p:nvSpPr>
          <p:cNvPr id="5" name="Text Placeholder 4"/>
          <p:cNvSpPr>
            <a:spLocks noGrp="1"/>
          </p:cNvSpPr>
          <p:nvPr>
            <p:ph type="body" sz="quarter" idx="14"/>
          </p:nvPr>
        </p:nvSpPr>
        <p:spPr/>
        <p:txBody>
          <a:bodyPr/>
          <a:lstStyle/>
          <a:p>
            <a:r>
              <a:rPr lang="en-GB" dirty="0" smtClean="0"/>
              <a:t>Applications</a:t>
            </a:r>
            <a:endParaRPr lang="en-GB" dirty="0"/>
          </a:p>
        </p:txBody>
      </p:sp>
      <p:sp>
        <p:nvSpPr>
          <p:cNvPr id="6" name="Footer Placeholder 5"/>
          <p:cNvSpPr>
            <a:spLocks noGrp="1"/>
          </p:cNvSpPr>
          <p:nvPr>
            <p:ph type="ftr" sz="quarter" idx="3"/>
          </p:nvPr>
        </p:nvSpPr>
        <p:spPr/>
        <p:txBody>
          <a:bodyPr/>
          <a:lstStyle/>
          <a:p>
            <a:r>
              <a:rPr lang="en-US" dirty="0" smtClean="0"/>
              <a:t>INSA Text mining </a:t>
            </a:r>
            <a:r>
              <a:rPr lang="en-US" dirty="0"/>
              <a:t>|  </a:t>
            </a:r>
            <a:r>
              <a:rPr lang="en-US" dirty="0" smtClean="0"/>
              <a:t>© </a:t>
            </a:r>
            <a:r>
              <a:rPr lang="en-US" dirty="0" err="1" smtClean="0"/>
              <a:t>Expleo</a:t>
            </a:r>
            <a:r>
              <a:rPr lang="en-US" dirty="0" smtClean="0"/>
              <a:t>  |  Internal  |  Version 1.0  </a:t>
            </a:r>
            <a:endParaRPr lang="en-US" dirty="0"/>
          </a:p>
        </p:txBody>
      </p:sp>
      <p:sp>
        <p:nvSpPr>
          <p:cNvPr id="20" name="Title 1"/>
          <p:cNvSpPr txBox="1">
            <a:spLocks/>
          </p:cNvSpPr>
          <p:nvPr/>
        </p:nvSpPr>
        <p:spPr>
          <a:xfrm>
            <a:off x="989013" y="793917"/>
            <a:ext cx="10922400" cy="577683"/>
          </a:xfrm>
          <a:prstGeom prst="rect">
            <a:avLst/>
          </a:prstGeom>
        </p:spPr>
        <p:txBody>
          <a:bodyPr vert="horz" lIns="0" tIns="0" rIns="0" bIns="0" rtlCol="0" anchor="t">
            <a:noAutofit/>
          </a:bodyPr>
          <a:lstStyle>
            <a:lvl1pPr algn="l" defTabSz="914400" rtl="0" eaLnBrk="1" latinLnBrk="0" hangingPunct="1">
              <a:lnSpc>
                <a:spcPct val="100000"/>
              </a:lnSpc>
              <a:spcBef>
                <a:spcPct val="0"/>
              </a:spcBef>
              <a:buNone/>
              <a:defRPr sz="3400" b="1" kern="1200" baseline="0">
                <a:solidFill>
                  <a:schemeClr val="accent1"/>
                </a:solidFill>
                <a:latin typeface="+mj-lt"/>
                <a:ea typeface="+mj-ea"/>
                <a:cs typeface="+mj-cs"/>
              </a:defRPr>
            </a:lvl1pPr>
          </a:lstStyle>
          <a:p>
            <a:r>
              <a:rPr lang="en-GB" dirty="0" smtClean="0"/>
              <a:t>Topics extraction using LDA</a:t>
            </a:r>
            <a:endParaRPr lang="en-GB" dirty="0"/>
          </a:p>
        </p:txBody>
      </p:sp>
      <p:sp>
        <p:nvSpPr>
          <p:cNvPr id="14" name="Rectangle 13"/>
          <p:cNvSpPr/>
          <p:nvPr/>
        </p:nvSpPr>
        <p:spPr>
          <a:xfrm>
            <a:off x="1383687" y="3193254"/>
            <a:ext cx="4104456" cy="1080292"/>
          </a:xfrm>
          <a:prstGeom prst="rect">
            <a:avLst/>
          </a:prstGeom>
          <a:solidFill>
            <a:schemeClr val="accent2">
              <a:lumMod val="40000"/>
              <a:lumOff val="60000"/>
            </a:schemeClr>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prstClr val="black"/>
                </a:solidFill>
                <a:effectLst/>
                <a:uLnTx/>
                <a:uFillTx/>
                <a:latin typeface="Calibri" panose="020F0502020204030204"/>
                <a:ea typeface="+mn-ea"/>
                <a:cs typeface="+mn-cs"/>
              </a:rPr>
              <a:t>Is a document about one topic only?</a:t>
            </a:r>
            <a:endParaRPr kumimoji="0" lang="en-US" sz="1600" b="1" i="0" u="none" strike="noStrike" kern="0" cap="none" spc="0" normalizeH="0" baseline="0" noProof="0" dirty="0" smtClean="0">
              <a:ln>
                <a:noFill/>
              </a:ln>
              <a:solidFill>
                <a:prstClr val="black"/>
              </a:solidFill>
              <a:effectLst/>
              <a:uLnTx/>
              <a:uFillTx/>
              <a:latin typeface="Calibri" panose="020F0502020204030204"/>
              <a:ea typeface="+mn-ea"/>
              <a:cs typeface="+mn-cs"/>
            </a:endParaRPr>
          </a:p>
        </p:txBody>
      </p:sp>
      <p:sp>
        <p:nvSpPr>
          <p:cNvPr id="15" name="Rectangle 14"/>
          <p:cNvSpPr/>
          <p:nvPr/>
        </p:nvSpPr>
        <p:spPr>
          <a:xfrm>
            <a:off x="6712279" y="1820063"/>
            <a:ext cx="4104456" cy="1080292"/>
          </a:xfrm>
          <a:prstGeom prst="rect">
            <a:avLst/>
          </a:prstGeom>
          <a:solidFill>
            <a:schemeClr val="accent2">
              <a:lumMod val="40000"/>
              <a:lumOff val="60000"/>
            </a:schemeClr>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prstClr val="black"/>
                </a:solidFill>
                <a:effectLst/>
                <a:uLnTx/>
                <a:uFillTx/>
                <a:latin typeface="Calibri" panose="020F0502020204030204"/>
                <a:ea typeface="+mn-ea"/>
                <a:cs typeface="+mn-cs"/>
              </a:rPr>
              <a:t>How to define that a document talks about a topic?</a:t>
            </a:r>
            <a:endParaRPr kumimoji="0" lang="en-US" sz="1400" b="1" i="0" u="none" strike="noStrike" kern="0" cap="none" spc="0" normalizeH="0" baseline="0" noProof="0" dirty="0" smtClean="0">
              <a:ln>
                <a:noFill/>
              </a:ln>
              <a:solidFill>
                <a:prstClr val="black"/>
              </a:solidFill>
              <a:effectLst/>
              <a:uLnTx/>
              <a:uFillTx/>
              <a:latin typeface="Calibri" panose="020F0502020204030204"/>
              <a:ea typeface="+mn-ea"/>
              <a:cs typeface="+mn-cs"/>
            </a:endParaRPr>
          </a:p>
        </p:txBody>
      </p:sp>
      <p:sp>
        <p:nvSpPr>
          <p:cNvPr id="16" name="Rectangle 15"/>
          <p:cNvSpPr/>
          <p:nvPr/>
        </p:nvSpPr>
        <p:spPr>
          <a:xfrm>
            <a:off x="1815735" y="1601338"/>
            <a:ext cx="4104456" cy="1080292"/>
          </a:xfrm>
          <a:prstGeom prst="rect">
            <a:avLst/>
          </a:prstGeom>
          <a:solidFill>
            <a:schemeClr val="accent2">
              <a:lumMod val="40000"/>
              <a:lumOff val="60000"/>
            </a:schemeClr>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prstClr val="black"/>
                </a:solidFill>
                <a:effectLst/>
                <a:uLnTx/>
                <a:uFillTx/>
                <a:latin typeface="Calibri" panose="020F0502020204030204"/>
                <a:ea typeface="+mn-ea"/>
                <a:cs typeface="+mn-cs"/>
              </a:rPr>
              <a:t>How to define topics? </a:t>
            </a:r>
            <a:endParaRPr kumimoji="0" lang="en-US" sz="1600" b="1" i="0" u="none" strike="noStrike" kern="0" cap="none" spc="0" normalizeH="0" baseline="0" noProof="0" dirty="0" smtClean="0">
              <a:ln>
                <a:noFill/>
              </a:ln>
              <a:solidFill>
                <a:prstClr val="black"/>
              </a:solidFill>
              <a:effectLst/>
              <a:uLnTx/>
              <a:uFillTx/>
              <a:latin typeface="Calibri" panose="020F0502020204030204"/>
              <a:ea typeface="+mn-ea"/>
              <a:cs typeface="+mn-cs"/>
            </a:endParaRPr>
          </a:p>
        </p:txBody>
      </p:sp>
      <p:sp>
        <p:nvSpPr>
          <p:cNvPr id="17" name="Rectangle 16"/>
          <p:cNvSpPr/>
          <p:nvPr/>
        </p:nvSpPr>
        <p:spPr>
          <a:xfrm>
            <a:off x="7144327" y="3448900"/>
            <a:ext cx="4104456" cy="1080292"/>
          </a:xfrm>
          <a:prstGeom prst="rect">
            <a:avLst/>
          </a:prstGeom>
          <a:solidFill>
            <a:schemeClr val="accent2">
              <a:lumMod val="40000"/>
              <a:lumOff val="60000"/>
            </a:schemeClr>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prstClr val="black"/>
                </a:solidFill>
                <a:effectLst/>
                <a:uLnTx/>
                <a:uFillTx/>
                <a:latin typeface="Calibri" panose="020F0502020204030204"/>
                <a:ea typeface="+mn-ea"/>
                <a:cs typeface="+mn-cs"/>
              </a:rPr>
              <a:t>Does a new document have new topics?</a:t>
            </a:r>
            <a:endParaRPr kumimoji="0" lang="en-US" sz="1600" b="1" i="0" u="none" strike="noStrike" kern="0" cap="none" spc="0" normalizeH="0" baseline="0" noProof="0" dirty="0" smtClean="0">
              <a:ln>
                <a:noFill/>
              </a:ln>
              <a:solidFill>
                <a:prstClr val="black"/>
              </a:solidFill>
              <a:effectLst/>
              <a:uLnTx/>
              <a:uFillTx/>
              <a:latin typeface="Calibri" panose="020F0502020204030204"/>
              <a:ea typeface="+mn-ea"/>
              <a:cs typeface="+mn-cs"/>
            </a:endParaRPr>
          </a:p>
        </p:txBody>
      </p:sp>
      <p:sp>
        <p:nvSpPr>
          <p:cNvPr id="18" name="Rectangle 17"/>
          <p:cNvSpPr/>
          <p:nvPr/>
        </p:nvSpPr>
        <p:spPr>
          <a:xfrm>
            <a:off x="3255895" y="4981232"/>
            <a:ext cx="4104456" cy="1080292"/>
          </a:xfrm>
          <a:prstGeom prst="rect">
            <a:avLst/>
          </a:prstGeom>
          <a:solidFill>
            <a:schemeClr val="accent2">
              <a:lumMod val="40000"/>
              <a:lumOff val="60000"/>
            </a:schemeClr>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prstClr val="black"/>
                </a:solidFill>
                <a:effectLst/>
                <a:uLnTx/>
                <a:uFillTx/>
                <a:latin typeface="Calibri" panose="020F0502020204030204"/>
                <a:ea typeface="+mn-ea"/>
                <a:cs typeface="+mn-cs"/>
              </a:rPr>
              <a:t>Can topics summarize documents?</a:t>
            </a:r>
            <a:endParaRPr kumimoji="0" lang="en-US" sz="1600" b="1" i="0" u="none" strike="noStrike" kern="0" cap="none" spc="0" normalizeH="0" baseline="0" noProof="0" dirty="0" smtClean="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4836987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fld id="{64EFF315-FA4E-4084-ACCF-A94C350B883E}" type="slidenum">
              <a:rPr lang="en-US" smtClean="0"/>
              <a:pPr/>
              <a:t>28</a:t>
            </a:fld>
            <a:endParaRPr lang="en-US" dirty="0"/>
          </a:p>
        </p:txBody>
      </p:sp>
      <p:sp>
        <p:nvSpPr>
          <p:cNvPr id="5" name="Text Placeholder 4"/>
          <p:cNvSpPr>
            <a:spLocks noGrp="1"/>
          </p:cNvSpPr>
          <p:nvPr>
            <p:ph type="body" sz="quarter" idx="14"/>
          </p:nvPr>
        </p:nvSpPr>
        <p:spPr/>
        <p:txBody>
          <a:bodyPr/>
          <a:lstStyle/>
          <a:p>
            <a:r>
              <a:rPr lang="en-GB" dirty="0" smtClean="0"/>
              <a:t>Applications</a:t>
            </a:r>
            <a:endParaRPr lang="en-GB" dirty="0"/>
          </a:p>
        </p:txBody>
      </p:sp>
      <p:sp>
        <p:nvSpPr>
          <p:cNvPr id="6" name="Footer Placeholder 5"/>
          <p:cNvSpPr>
            <a:spLocks noGrp="1"/>
          </p:cNvSpPr>
          <p:nvPr>
            <p:ph type="ftr" sz="quarter" idx="3"/>
          </p:nvPr>
        </p:nvSpPr>
        <p:spPr/>
        <p:txBody>
          <a:bodyPr/>
          <a:lstStyle/>
          <a:p>
            <a:r>
              <a:rPr lang="en-US" dirty="0" smtClean="0"/>
              <a:t>INSA Text mining </a:t>
            </a:r>
            <a:r>
              <a:rPr lang="en-US" dirty="0"/>
              <a:t>|  </a:t>
            </a:r>
            <a:r>
              <a:rPr lang="en-US" dirty="0" smtClean="0"/>
              <a:t>© </a:t>
            </a:r>
            <a:r>
              <a:rPr lang="en-US" dirty="0" err="1" smtClean="0"/>
              <a:t>Expleo</a:t>
            </a:r>
            <a:r>
              <a:rPr lang="en-US" dirty="0" smtClean="0"/>
              <a:t>  |  Internal  |  Version 1.0  </a:t>
            </a:r>
            <a:endParaRPr lang="en-US" dirty="0"/>
          </a:p>
        </p:txBody>
      </p:sp>
      <p:sp>
        <p:nvSpPr>
          <p:cNvPr id="20" name="Title 1"/>
          <p:cNvSpPr txBox="1">
            <a:spLocks/>
          </p:cNvSpPr>
          <p:nvPr/>
        </p:nvSpPr>
        <p:spPr>
          <a:xfrm>
            <a:off x="989013" y="793917"/>
            <a:ext cx="10922400" cy="577683"/>
          </a:xfrm>
          <a:prstGeom prst="rect">
            <a:avLst/>
          </a:prstGeom>
        </p:spPr>
        <p:txBody>
          <a:bodyPr vert="horz" lIns="0" tIns="0" rIns="0" bIns="0" rtlCol="0" anchor="t">
            <a:noAutofit/>
          </a:bodyPr>
          <a:lstStyle>
            <a:lvl1pPr algn="l" defTabSz="914400" rtl="0" eaLnBrk="1" latinLnBrk="0" hangingPunct="1">
              <a:lnSpc>
                <a:spcPct val="100000"/>
              </a:lnSpc>
              <a:spcBef>
                <a:spcPct val="0"/>
              </a:spcBef>
              <a:buNone/>
              <a:defRPr sz="3400" b="1" kern="1200" baseline="0">
                <a:solidFill>
                  <a:schemeClr val="accent1"/>
                </a:solidFill>
                <a:latin typeface="+mj-lt"/>
                <a:ea typeface="+mj-ea"/>
                <a:cs typeface="+mj-cs"/>
              </a:defRPr>
            </a:lvl1pPr>
          </a:lstStyle>
          <a:p>
            <a:r>
              <a:rPr lang="en-GB" dirty="0" smtClean="0"/>
              <a:t>Topics extraction using LDA</a:t>
            </a:r>
            <a:endParaRPr lang="en-GB" dirty="0"/>
          </a:p>
        </p:txBody>
      </p:sp>
      <p:sp>
        <p:nvSpPr>
          <p:cNvPr id="8" name="Espace réservé du texte 7"/>
          <p:cNvSpPr>
            <a:spLocks noGrp="1"/>
          </p:cNvSpPr>
          <p:nvPr>
            <p:ph type="body" sz="quarter" idx="12"/>
          </p:nvPr>
        </p:nvSpPr>
        <p:spPr>
          <a:xfrm>
            <a:off x="989011" y="1591128"/>
            <a:ext cx="10375675" cy="4480606"/>
          </a:xfrm>
        </p:spPr>
        <p:txBody>
          <a:bodyPr/>
          <a:lstStyle/>
          <a:p>
            <a:r>
              <a:rPr lang="fr-FR" b="0" dirty="0" smtClean="0"/>
              <a:t>LDA : Latent Dirichlet Allocation </a:t>
            </a:r>
            <a:r>
              <a:rPr lang="fr-FR" b="0" dirty="0" smtClean="0">
                <a:sym typeface="Wingdings" panose="05000000000000000000" pitchFamily="2" charset="2"/>
              </a:rPr>
              <a:t></a:t>
            </a:r>
            <a:r>
              <a:rPr lang="fr-FR" b="0" dirty="0" smtClean="0"/>
              <a:t> </a:t>
            </a:r>
            <a:r>
              <a:rPr lang="fr-FR" b="0" dirty="0" err="1" smtClean="0"/>
              <a:t>unsupervised</a:t>
            </a:r>
            <a:r>
              <a:rPr lang="fr-FR" b="0" dirty="0" smtClean="0"/>
              <a:t> </a:t>
            </a:r>
            <a:r>
              <a:rPr lang="fr-FR" b="0" dirty="0" err="1" smtClean="0"/>
              <a:t>algorithm</a:t>
            </a:r>
            <a:r>
              <a:rPr lang="fr-FR" b="0" dirty="0" smtClean="0"/>
              <a:t> for topic </a:t>
            </a:r>
            <a:r>
              <a:rPr lang="fr-FR" b="0" dirty="0" err="1" smtClean="0"/>
              <a:t>modelling</a:t>
            </a:r>
            <a:endParaRPr lang="fr-FR" b="0" dirty="0" smtClean="0"/>
          </a:p>
          <a:p>
            <a:endParaRPr lang="fr-FR" b="0" dirty="0"/>
          </a:p>
          <a:p>
            <a:endParaRPr lang="fr-FR" b="0" dirty="0" smtClean="0"/>
          </a:p>
        </p:txBody>
      </p:sp>
      <p:sp>
        <p:nvSpPr>
          <p:cNvPr id="7" name="Circular Arrow 3"/>
          <p:cNvSpPr/>
          <p:nvPr/>
        </p:nvSpPr>
        <p:spPr>
          <a:xfrm rot="9535348">
            <a:off x="7654156" y="3175736"/>
            <a:ext cx="2500687" cy="2007601"/>
          </a:xfrm>
          <a:prstGeom prst="circularArrow">
            <a:avLst>
              <a:gd name="adj1" fmla="val 8973"/>
              <a:gd name="adj2" fmla="val 1433562"/>
              <a:gd name="adj3" fmla="val 15454528"/>
              <a:gd name="adj4" fmla="val 12463996"/>
              <a:gd name="adj5" fmla="val 979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black"/>
              </a:solidFill>
            </a:endParaRPr>
          </a:p>
        </p:txBody>
      </p:sp>
      <p:sp>
        <p:nvSpPr>
          <p:cNvPr id="9" name="Circular Arrow 5"/>
          <p:cNvSpPr/>
          <p:nvPr/>
        </p:nvSpPr>
        <p:spPr>
          <a:xfrm rot="20687124">
            <a:off x="1892490" y="2472073"/>
            <a:ext cx="3058047" cy="2007601"/>
          </a:xfrm>
          <a:prstGeom prst="circularArrow">
            <a:avLst>
              <a:gd name="adj1" fmla="val 8973"/>
              <a:gd name="adj2" fmla="val 1433562"/>
              <a:gd name="adj3" fmla="val 15454528"/>
              <a:gd name="adj4" fmla="val 12463996"/>
              <a:gd name="adj5" fmla="val 979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black"/>
              </a:solidFill>
            </a:endParaRPr>
          </a:p>
        </p:txBody>
      </p:sp>
      <p:grpSp>
        <p:nvGrpSpPr>
          <p:cNvPr id="10" name="Group 9">
            <a:extLst>
              <a:ext uri="{FF2B5EF4-FFF2-40B4-BE49-F238E27FC236}">
                <a16:creationId xmlns:a16="http://schemas.microsoft.com/office/drawing/2014/main" id="{0F7F202B-8AA2-439B-91C8-A3F5C12BC5E5}"/>
              </a:ext>
            </a:extLst>
          </p:cNvPr>
          <p:cNvGrpSpPr/>
          <p:nvPr/>
        </p:nvGrpSpPr>
        <p:grpSpPr>
          <a:xfrm>
            <a:off x="388619" y="3199101"/>
            <a:ext cx="3314121" cy="2952328"/>
            <a:chOff x="321603" y="2439738"/>
            <a:chExt cx="2929598" cy="2952328"/>
          </a:xfrm>
        </p:grpSpPr>
        <p:sp>
          <p:nvSpPr>
            <p:cNvPr id="11" name="TextBox 51"/>
            <p:cNvSpPr txBox="1"/>
            <p:nvPr/>
          </p:nvSpPr>
          <p:spPr>
            <a:xfrm>
              <a:off x="685492" y="2439738"/>
              <a:ext cx="2201821" cy="461665"/>
            </a:xfrm>
            <a:prstGeom prst="rect">
              <a:avLst/>
            </a:prstGeom>
            <a:noFill/>
          </p:spPr>
          <p:txBody>
            <a:bodyPr wrap="none" rtlCol="0">
              <a:spAutoFit/>
            </a:bodyPr>
            <a:lstStyle/>
            <a:p>
              <a:pPr algn="ctr"/>
              <a:r>
                <a:rPr lang="en-US" sz="2400">
                  <a:solidFill>
                    <a:srgbClr val="22759E"/>
                  </a:solidFill>
                </a:rPr>
                <a:t>Text samples</a:t>
              </a:r>
              <a:endParaRPr lang="en-US" sz="2400" dirty="0">
                <a:solidFill>
                  <a:srgbClr val="22759E"/>
                </a:solidFill>
              </a:endParaRPr>
            </a:p>
          </p:txBody>
        </p:sp>
        <p:sp>
          <p:nvSpPr>
            <p:cNvPr id="12" name="Rectangle 52"/>
            <p:cNvSpPr/>
            <p:nvPr/>
          </p:nvSpPr>
          <p:spPr>
            <a:xfrm>
              <a:off x="321603" y="2908303"/>
              <a:ext cx="2929598" cy="2483763"/>
            </a:xfrm>
            <a:prstGeom prst="rect">
              <a:avLst/>
            </a:prstGeom>
            <a:solidFill>
              <a:schemeClr val="bg1"/>
            </a:solidFill>
            <a:ln>
              <a:solidFill>
                <a:schemeClr val="bg1">
                  <a:lumMod val="8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00" i="1" dirty="0">
                <a:solidFill>
                  <a:prstClr val="black"/>
                </a:solidFill>
              </a:endParaRPr>
            </a:p>
          </p:txBody>
        </p:sp>
        <p:grpSp>
          <p:nvGrpSpPr>
            <p:cNvPr id="13" name="Group 53">
              <a:extLst>
                <a:ext uri="{FF2B5EF4-FFF2-40B4-BE49-F238E27FC236}">
                  <a16:creationId xmlns:a16="http://schemas.microsoft.com/office/drawing/2014/main" id="{33A44D16-4F30-4DE9-BBF9-398315708A32}"/>
                </a:ext>
              </a:extLst>
            </p:cNvPr>
            <p:cNvGrpSpPr/>
            <p:nvPr/>
          </p:nvGrpSpPr>
          <p:grpSpPr>
            <a:xfrm>
              <a:off x="392636" y="2980311"/>
              <a:ext cx="2787531" cy="2303331"/>
              <a:chOff x="394642" y="2908303"/>
              <a:chExt cx="2787531" cy="2303331"/>
            </a:xfrm>
          </p:grpSpPr>
          <p:sp>
            <p:nvSpPr>
              <p:cNvPr id="14" name="Rectangle 56"/>
              <p:cNvSpPr/>
              <p:nvPr/>
            </p:nvSpPr>
            <p:spPr>
              <a:xfrm>
                <a:off x="394642" y="4309206"/>
                <a:ext cx="1335512" cy="902428"/>
              </a:xfrm>
              <a:prstGeom prst="rect">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lIns="90000" tIns="46800" rIns="90000" bIns="46800" rtlCol="0" anchor="t">
                <a:spAutoFit/>
              </a:bodyPr>
              <a:lstStyle/>
              <a:p>
                <a:r>
                  <a:rPr lang="en-US" sz="1050" i="1" dirty="0">
                    <a:solidFill>
                      <a:prstClr val="black"/>
                    </a:solidFill>
                  </a:rPr>
                  <a:t>[...]  Teenagers watching TV shows learn better English [...]</a:t>
                </a:r>
              </a:p>
            </p:txBody>
          </p:sp>
          <p:sp>
            <p:nvSpPr>
              <p:cNvPr id="15" name="TextBox 59"/>
              <p:cNvSpPr txBox="1"/>
              <p:nvPr/>
            </p:nvSpPr>
            <p:spPr>
              <a:xfrm>
                <a:off x="394642" y="4013586"/>
                <a:ext cx="1019510" cy="292388"/>
              </a:xfrm>
              <a:prstGeom prst="rect">
                <a:avLst/>
              </a:prstGeom>
              <a:noFill/>
            </p:spPr>
            <p:txBody>
              <a:bodyPr wrap="none" lIns="0" rIns="0" rtlCol="0">
                <a:spAutoFit/>
              </a:bodyPr>
              <a:lstStyle/>
              <a:p>
                <a:r>
                  <a:rPr lang="en-US" sz="1300" i="1">
                    <a:solidFill>
                      <a:prstClr val="black"/>
                    </a:solidFill>
                  </a:rPr>
                  <a:t>Document 3</a:t>
                </a:r>
                <a:endParaRPr lang="en-US" sz="1300" i="1" dirty="0">
                  <a:solidFill>
                    <a:prstClr val="black"/>
                  </a:solidFill>
                </a:endParaRPr>
              </a:p>
            </p:txBody>
          </p:sp>
          <p:sp>
            <p:nvSpPr>
              <p:cNvPr id="16" name="Rectangle 60"/>
              <p:cNvSpPr/>
              <p:nvPr/>
            </p:nvSpPr>
            <p:spPr>
              <a:xfrm>
                <a:off x="1846661" y="4309206"/>
                <a:ext cx="1335512" cy="902428"/>
              </a:xfrm>
              <a:prstGeom prst="rect">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lIns="90000" tIns="46800" rIns="90000" bIns="46800" rtlCol="0" anchor="t">
                <a:spAutoFit/>
              </a:bodyPr>
              <a:lstStyle/>
              <a:p>
                <a:r>
                  <a:rPr lang="en-US" sz="1050" i="1" dirty="0">
                    <a:solidFill>
                      <a:prstClr val="black"/>
                    </a:solidFill>
                  </a:rPr>
                  <a:t>[...] House of cards teaches the fundamentals of the mechanics of power [...]</a:t>
                </a:r>
              </a:p>
            </p:txBody>
          </p:sp>
          <p:sp>
            <p:nvSpPr>
              <p:cNvPr id="17" name="TextBox 61"/>
              <p:cNvSpPr txBox="1"/>
              <p:nvPr/>
            </p:nvSpPr>
            <p:spPr>
              <a:xfrm>
                <a:off x="1846661" y="4013586"/>
                <a:ext cx="1019510" cy="292388"/>
              </a:xfrm>
              <a:prstGeom prst="rect">
                <a:avLst/>
              </a:prstGeom>
              <a:noFill/>
            </p:spPr>
            <p:txBody>
              <a:bodyPr wrap="none" lIns="0" rIns="0" rtlCol="0">
                <a:spAutoFit/>
              </a:bodyPr>
              <a:lstStyle/>
              <a:p>
                <a:r>
                  <a:rPr lang="en-US" sz="1300" i="1">
                    <a:solidFill>
                      <a:prstClr val="black"/>
                    </a:solidFill>
                  </a:rPr>
                  <a:t>Document 4</a:t>
                </a:r>
                <a:endParaRPr lang="en-US" sz="1300" i="1" dirty="0">
                  <a:solidFill>
                    <a:prstClr val="black"/>
                  </a:solidFill>
                </a:endParaRPr>
              </a:p>
            </p:txBody>
          </p:sp>
          <p:sp>
            <p:nvSpPr>
              <p:cNvPr id="18" name="TextBox 62"/>
              <p:cNvSpPr txBox="1"/>
              <p:nvPr/>
            </p:nvSpPr>
            <p:spPr>
              <a:xfrm>
                <a:off x="394642" y="2908303"/>
                <a:ext cx="1019510" cy="292388"/>
              </a:xfrm>
              <a:prstGeom prst="rect">
                <a:avLst/>
              </a:prstGeom>
              <a:noFill/>
            </p:spPr>
            <p:txBody>
              <a:bodyPr wrap="none" lIns="0" rIns="0" rtlCol="0">
                <a:spAutoFit/>
              </a:bodyPr>
              <a:lstStyle/>
              <a:p>
                <a:r>
                  <a:rPr lang="en-US" sz="1300" i="1">
                    <a:solidFill>
                      <a:prstClr val="black"/>
                    </a:solidFill>
                  </a:rPr>
                  <a:t>Document 1</a:t>
                </a:r>
                <a:endParaRPr lang="en-US" sz="1300" i="1" dirty="0">
                  <a:solidFill>
                    <a:prstClr val="black"/>
                  </a:solidFill>
                </a:endParaRPr>
              </a:p>
            </p:txBody>
          </p:sp>
          <p:sp>
            <p:nvSpPr>
              <p:cNvPr id="19" name="TextBox 63"/>
              <p:cNvSpPr txBox="1"/>
              <p:nvPr/>
            </p:nvSpPr>
            <p:spPr>
              <a:xfrm>
                <a:off x="1846661" y="2908303"/>
                <a:ext cx="1019510" cy="292388"/>
              </a:xfrm>
              <a:prstGeom prst="rect">
                <a:avLst/>
              </a:prstGeom>
              <a:noFill/>
            </p:spPr>
            <p:txBody>
              <a:bodyPr wrap="none" lIns="0" rIns="0" rtlCol="0">
                <a:spAutoFit/>
              </a:bodyPr>
              <a:lstStyle/>
              <a:p>
                <a:r>
                  <a:rPr lang="en-US" sz="1300" i="1">
                    <a:solidFill>
                      <a:prstClr val="black"/>
                    </a:solidFill>
                  </a:rPr>
                  <a:t>Document 2</a:t>
                </a:r>
                <a:endParaRPr lang="en-US" sz="1300" i="1" dirty="0">
                  <a:solidFill>
                    <a:prstClr val="black"/>
                  </a:solidFill>
                </a:endParaRPr>
              </a:p>
            </p:txBody>
          </p:sp>
          <p:sp>
            <p:nvSpPr>
              <p:cNvPr id="21" name="Rectangle 64"/>
              <p:cNvSpPr/>
              <p:nvPr/>
            </p:nvSpPr>
            <p:spPr>
              <a:xfrm>
                <a:off x="394642" y="3203923"/>
                <a:ext cx="1335512" cy="740845"/>
              </a:xfrm>
              <a:prstGeom prst="rect">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lIns="90000" tIns="46800" rIns="90000" bIns="46800" rtlCol="0" anchor="t">
                <a:spAutoFit/>
              </a:bodyPr>
              <a:lstStyle/>
              <a:p>
                <a:r>
                  <a:rPr lang="en-US" sz="1050" i="1" dirty="0">
                    <a:solidFill>
                      <a:prstClr val="black"/>
                    </a:solidFill>
                  </a:rPr>
                  <a:t>[...] People spend more time on Netflix than on [...]</a:t>
                </a:r>
              </a:p>
            </p:txBody>
          </p:sp>
          <p:sp>
            <p:nvSpPr>
              <p:cNvPr id="22" name="Rectangle 65"/>
              <p:cNvSpPr/>
              <p:nvPr/>
            </p:nvSpPr>
            <p:spPr>
              <a:xfrm>
                <a:off x="1846661" y="3203923"/>
                <a:ext cx="1335512" cy="740845"/>
              </a:xfrm>
              <a:prstGeom prst="rect">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lIns="90000" tIns="46800" rIns="90000" bIns="46800" rtlCol="0" anchor="t">
                <a:spAutoFit/>
              </a:bodyPr>
              <a:lstStyle/>
              <a:p>
                <a:r>
                  <a:rPr lang="en-US" sz="1050" i="1">
                    <a:solidFill>
                      <a:prstClr val="black"/>
                    </a:solidFill>
                  </a:rPr>
                  <a:t>[...] Black Mirror is NOT a show for the family [...]</a:t>
                </a:r>
                <a:endParaRPr lang="en-US" sz="1050" i="1" dirty="0">
                  <a:solidFill>
                    <a:prstClr val="black"/>
                  </a:solidFill>
                </a:endParaRPr>
              </a:p>
            </p:txBody>
          </p:sp>
        </p:grpSp>
      </p:grpSp>
      <p:grpSp>
        <p:nvGrpSpPr>
          <p:cNvPr id="23" name="Group 77">
            <a:extLst>
              <a:ext uri="{FF2B5EF4-FFF2-40B4-BE49-F238E27FC236}">
                <a16:creationId xmlns:a16="http://schemas.microsoft.com/office/drawing/2014/main" id="{DB6CA4E9-AAEF-43DA-9FA3-6C420736997D}"/>
              </a:ext>
            </a:extLst>
          </p:cNvPr>
          <p:cNvGrpSpPr/>
          <p:nvPr/>
        </p:nvGrpSpPr>
        <p:grpSpPr>
          <a:xfrm>
            <a:off x="8683297" y="2913392"/>
            <a:ext cx="3194080" cy="1284296"/>
            <a:chOff x="8742606" y="2829786"/>
            <a:chExt cx="3194080" cy="1284296"/>
          </a:xfrm>
        </p:grpSpPr>
        <p:sp>
          <p:nvSpPr>
            <p:cNvPr id="24" name="TextBox 78"/>
            <p:cNvSpPr txBox="1"/>
            <p:nvPr/>
          </p:nvSpPr>
          <p:spPr>
            <a:xfrm>
              <a:off x="8742606" y="2829786"/>
              <a:ext cx="3194080" cy="461665"/>
            </a:xfrm>
            <a:prstGeom prst="rect">
              <a:avLst/>
            </a:prstGeom>
            <a:noFill/>
          </p:spPr>
          <p:txBody>
            <a:bodyPr wrap="none" rtlCol="0">
              <a:spAutoFit/>
            </a:bodyPr>
            <a:lstStyle/>
            <a:p>
              <a:pPr algn="ctr"/>
              <a:r>
                <a:rPr lang="en-US" sz="2400" dirty="0">
                  <a:solidFill>
                    <a:srgbClr val="22759E"/>
                  </a:solidFill>
                </a:rPr>
                <a:t>Topic interpretation</a:t>
              </a:r>
            </a:p>
          </p:txBody>
        </p:sp>
        <p:sp>
          <p:nvSpPr>
            <p:cNvPr id="25" name="Pentagon 79"/>
            <p:cNvSpPr/>
            <p:nvPr/>
          </p:nvSpPr>
          <p:spPr>
            <a:xfrm>
              <a:off x="9077868" y="3295459"/>
              <a:ext cx="376317" cy="229325"/>
            </a:xfrm>
            <a:prstGeom prst="homePlat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26" name="TextBox 80"/>
            <p:cNvSpPr txBox="1"/>
            <p:nvPr/>
          </p:nvSpPr>
          <p:spPr>
            <a:xfrm>
              <a:off x="9450321" y="3268565"/>
              <a:ext cx="831446" cy="292388"/>
            </a:xfrm>
            <a:prstGeom prst="rect">
              <a:avLst/>
            </a:prstGeom>
            <a:noFill/>
          </p:spPr>
          <p:txBody>
            <a:bodyPr wrap="none" rtlCol="0">
              <a:spAutoFit/>
            </a:bodyPr>
            <a:lstStyle/>
            <a:p>
              <a:r>
                <a:rPr lang="en-US" sz="1300">
                  <a:solidFill>
                    <a:prstClr val="black"/>
                  </a:solidFill>
                </a:rPr>
                <a:t>Persons</a:t>
              </a:r>
              <a:endParaRPr lang="en-US" sz="1300" dirty="0">
                <a:solidFill>
                  <a:prstClr val="black"/>
                </a:solidFill>
              </a:endParaRPr>
            </a:p>
          </p:txBody>
        </p:sp>
        <p:sp>
          <p:nvSpPr>
            <p:cNvPr id="27" name="Pentagon 81"/>
            <p:cNvSpPr/>
            <p:nvPr/>
          </p:nvSpPr>
          <p:spPr>
            <a:xfrm>
              <a:off x="9077868" y="3572023"/>
              <a:ext cx="376317" cy="229325"/>
            </a:xfrm>
            <a:prstGeom prst="homePlat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28" name="TextBox 82"/>
            <p:cNvSpPr txBox="1"/>
            <p:nvPr/>
          </p:nvSpPr>
          <p:spPr>
            <a:xfrm>
              <a:off x="9450321" y="3545129"/>
              <a:ext cx="976549" cy="292388"/>
            </a:xfrm>
            <a:prstGeom prst="rect">
              <a:avLst/>
            </a:prstGeom>
            <a:noFill/>
          </p:spPr>
          <p:txBody>
            <a:bodyPr wrap="none" rtlCol="0">
              <a:spAutoFit/>
            </a:bodyPr>
            <a:lstStyle/>
            <a:p>
              <a:r>
                <a:rPr lang="en-US" sz="1300">
                  <a:solidFill>
                    <a:prstClr val="black"/>
                  </a:solidFill>
                </a:rPr>
                <a:t>TV shows</a:t>
              </a:r>
              <a:endParaRPr lang="en-US" sz="1300" dirty="0">
                <a:solidFill>
                  <a:prstClr val="black"/>
                </a:solidFill>
              </a:endParaRPr>
            </a:p>
          </p:txBody>
        </p:sp>
        <p:sp>
          <p:nvSpPr>
            <p:cNvPr id="29" name="Pentagon 83"/>
            <p:cNvSpPr/>
            <p:nvPr/>
          </p:nvSpPr>
          <p:spPr>
            <a:xfrm>
              <a:off x="9077868" y="3848588"/>
              <a:ext cx="376317" cy="229325"/>
            </a:xfrm>
            <a:prstGeom prst="homePlate">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30" name="TextBox 84"/>
            <p:cNvSpPr txBox="1"/>
            <p:nvPr/>
          </p:nvSpPr>
          <p:spPr>
            <a:xfrm>
              <a:off x="9450318" y="3821694"/>
              <a:ext cx="1096775" cy="292388"/>
            </a:xfrm>
            <a:prstGeom prst="rect">
              <a:avLst/>
            </a:prstGeom>
            <a:solidFill>
              <a:schemeClr val="bg1"/>
            </a:solidFill>
          </p:spPr>
          <p:txBody>
            <a:bodyPr wrap="none" rtlCol="0">
              <a:spAutoFit/>
            </a:bodyPr>
            <a:lstStyle/>
            <a:p>
              <a:r>
                <a:rPr lang="en-US" sz="1300">
                  <a:solidFill>
                    <a:prstClr val="black"/>
                  </a:solidFill>
                </a:rPr>
                <a:t>Knowledge</a:t>
              </a:r>
              <a:endParaRPr lang="en-US" sz="1300" dirty="0">
                <a:solidFill>
                  <a:prstClr val="black"/>
                </a:solidFill>
              </a:endParaRPr>
            </a:p>
          </p:txBody>
        </p:sp>
      </p:grpSp>
      <p:sp>
        <p:nvSpPr>
          <p:cNvPr id="31" name="Rectangle 30"/>
          <p:cNvSpPr/>
          <p:nvPr/>
        </p:nvSpPr>
        <p:spPr>
          <a:xfrm>
            <a:off x="3839936" y="2270036"/>
            <a:ext cx="4646162" cy="3590932"/>
          </a:xfrm>
          <a:prstGeom prst="rect">
            <a:avLst/>
          </a:prstGeom>
          <a:solidFill>
            <a:schemeClr val="bg1"/>
          </a:solidFill>
          <a:ln w="571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32" name="TextBox 28"/>
          <p:cNvSpPr txBox="1"/>
          <p:nvPr/>
        </p:nvSpPr>
        <p:spPr>
          <a:xfrm>
            <a:off x="3839936" y="2374811"/>
            <a:ext cx="4646163" cy="461665"/>
          </a:xfrm>
          <a:prstGeom prst="rect">
            <a:avLst/>
          </a:prstGeom>
          <a:noFill/>
        </p:spPr>
        <p:txBody>
          <a:bodyPr wrap="square" rtlCol="0">
            <a:spAutoFit/>
          </a:bodyPr>
          <a:lstStyle/>
          <a:p>
            <a:pPr algn="ctr"/>
            <a:r>
              <a:rPr lang="en-US" sz="2400" dirty="0">
                <a:solidFill>
                  <a:srgbClr val="22759E"/>
                </a:solidFill>
              </a:rPr>
              <a:t>Automatic topic extraction</a:t>
            </a:r>
          </a:p>
        </p:txBody>
      </p:sp>
      <p:grpSp>
        <p:nvGrpSpPr>
          <p:cNvPr id="33" name="Group 92">
            <a:extLst>
              <a:ext uri="{FF2B5EF4-FFF2-40B4-BE49-F238E27FC236}">
                <a16:creationId xmlns:a16="http://schemas.microsoft.com/office/drawing/2014/main" id="{62A52BC0-A97C-4B20-BA08-222F1C46C0D5}"/>
              </a:ext>
            </a:extLst>
          </p:cNvPr>
          <p:cNvGrpSpPr/>
          <p:nvPr/>
        </p:nvGrpSpPr>
        <p:grpSpPr>
          <a:xfrm>
            <a:off x="4457276" y="2934311"/>
            <a:ext cx="3411482" cy="845518"/>
            <a:chOff x="4779058" y="2367594"/>
            <a:chExt cx="3411482" cy="845518"/>
          </a:xfrm>
        </p:grpSpPr>
        <p:sp>
          <p:nvSpPr>
            <p:cNvPr id="34" name="Pentagon 93"/>
            <p:cNvSpPr/>
            <p:nvPr/>
          </p:nvSpPr>
          <p:spPr>
            <a:xfrm>
              <a:off x="4779058" y="2394489"/>
              <a:ext cx="376317" cy="229325"/>
            </a:xfrm>
            <a:prstGeom prst="homePlat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35" name="Pentagon 94"/>
            <p:cNvSpPr/>
            <p:nvPr/>
          </p:nvSpPr>
          <p:spPr>
            <a:xfrm>
              <a:off x="4779058" y="2671054"/>
              <a:ext cx="376317" cy="229325"/>
            </a:xfrm>
            <a:prstGeom prst="homePlat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36" name="TextBox 95"/>
            <p:cNvSpPr txBox="1"/>
            <p:nvPr/>
          </p:nvSpPr>
          <p:spPr>
            <a:xfrm>
              <a:off x="5151510" y="2644160"/>
              <a:ext cx="3039029" cy="292388"/>
            </a:xfrm>
            <a:prstGeom prst="rect">
              <a:avLst/>
            </a:prstGeom>
            <a:noFill/>
          </p:spPr>
          <p:txBody>
            <a:bodyPr wrap="square" rtlCol="0">
              <a:spAutoFit/>
            </a:bodyPr>
            <a:lstStyle/>
            <a:p>
              <a:r>
                <a:rPr lang="en-US" sz="1300">
                  <a:solidFill>
                    <a:prstClr val="black"/>
                  </a:solidFill>
                </a:rPr>
                <a:t>"Netflix", "TV shows", "season"</a:t>
              </a:r>
              <a:endParaRPr lang="en-US" sz="1300" dirty="0">
                <a:solidFill>
                  <a:prstClr val="black"/>
                </a:solidFill>
              </a:endParaRPr>
            </a:p>
          </p:txBody>
        </p:sp>
        <p:sp>
          <p:nvSpPr>
            <p:cNvPr id="37" name="Pentagon 96"/>
            <p:cNvSpPr/>
            <p:nvPr/>
          </p:nvSpPr>
          <p:spPr>
            <a:xfrm>
              <a:off x="4779058" y="2947618"/>
              <a:ext cx="376317" cy="229325"/>
            </a:xfrm>
            <a:prstGeom prst="homePlate">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38" name="TextBox 97"/>
            <p:cNvSpPr txBox="1"/>
            <p:nvPr/>
          </p:nvSpPr>
          <p:spPr>
            <a:xfrm>
              <a:off x="5151511" y="2920724"/>
              <a:ext cx="3011080" cy="292388"/>
            </a:xfrm>
            <a:prstGeom prst="rect">
              <a:avLst/>
            </a:prstGeom>
            <a:noFill/>
          </p:spPr>
          <p:txBody>
            <a:bodyPr wrap="square" rtlCol="0">
              <a:spAutoFit/>
            </a:bodyPr>
            <a:lstStyle/>
            <a:p>
              <a:r>
                <a:rPr lang="en-US" sz="1300">
                  <a:solidFill>
                    <a:prstClr val="black"/>
                  </a:solidFill>
                </a:rPr>
                <a:t>"learn", "teaches", "English"</a:t>
              </a:r>
              <a:endParaRPr lang="en-US" sz="1300" dirty="0">
                <a:solidFill>
                  <a:prstClr val="black"/>
                </a:solidFill>
              </a:endParaRPr>
            </a:p>
          </p:txBody>
        </p:sp>
        <p:sp>
          <p:nvSpPr>
            <p:cNvPr id="39" name="TextBox 98"/>
            <p:cNvSpPr txBox="1"/>
            <p:nvPr/>
          </p:nvSpPr>
          <p:spPr>
            <a:xfrm>
              <a:off x="5151511" y="2367594"/>
              <a:ext cx="3039029" cy="292388"/>
            </a:xfrm>
            <a:prstGeom prst="rect">
              <a:avLst/>
            </a:prstGeom>
            <a:solidFill>
              <a:schemeClr val="bg1"/>
            </a:solidFill>
          </p:spPr>
          <p:txBody>
            <a:bodyPr wrap="square" rtlCol="0">
              <a:spAutoFit/>
            </a:bodyPr>
            <a:lstStyle/>
            <a:p>
              <a:r>
                <a:rPr lang="en-US" sz="1300">
                  <a:solidFill>
                    <a:prstClr val="black"/>
                  </a:solidFill>
                </a:rPr>
                <a:t>"people", "teenagers", "family"</a:t>
              </a:r>
              <a:endParaRPr lang="en-US" sz="1300" dirty="0">
                <a:solidFill>
                  <a:prstClr val="black"/>
                </a:solidFill>
              </a:endParaRPr>
            </a:p>
          </p:txBody>
        </p:sp>
      </p:grpSp>
      <p:sp>
        <p:nvSpPr>
          <p:cNvPr id="40" name="TextBox 30"/>
          <p:cNvSpPr txBox="1"/>
          <p:nvPr/>
        </p:nvSpPr>
        <p:spPr>
          <a:xfrm>
            <a:off x="4887379" y="4092990"/>
            <a:ext cx="2551276" cy="461665"/>
          </a:xfrm>
          <a:prstGeom prst="rect">
            <a:avLst/>
          </a:prstGeom>
          <a:noFill/>
        </p:spPr>
        <p:txBody>
          <a:bodyPr wrap="none" rtlCol="0">
            <a:spAutoFit/>
          </a:bodyPr>
          <a:lstStyle/>
          <a:p>
            <a:pPr algn="ctr"/>
            <a:r>
              <a:rPr lang="en-US" sz="2400" dirty="0">
                <a:solidFill>
                  <a:srgbClr val="22759E"/>
                </a:solidFill>
              </a:rPr>
              <a:t>Topic allocation</a:t>
            </a:r>
          </a:p>
        </p:txBody>
      </p:sp>
      <p:sp>
        <p:nvSpPr>
          <p:cNvPr id="41" name="Rectangle 40"/>
          <p:cNvSpPr/>
          <p:nvPr/>
        </p:nvSpPr>
        <p:spPr>
          <a:xfrm>
            <a:off x="3963936" y="4520302"/>
            <a:ext cx="4398162" cy="1220396"/>
          </a:xfrm>
          <a:prstGeom prst="rect">
            <a:avLst/>
          </a:prstGeom>
          <a:solidFill>
            <a:schemeClr val="bg1"/>
          </a:solidFill>
          <a:ln>
            <a:solidFill>
              <a:schemeClr val="bg1">
                <a:lumMod val="8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00" i="1" dirty="0">
              <a:solidFill>
                <a:prstClr val="black"/>
              </a:solidFill>
              <a:latin typeface="Lato Light" panose="020F0302020204030203" charset="0"/>
            </a:endParaRPr>
          </a:p>
        </p:txBody>
      </p:sp>
      <p:grpSp>
        <p:nvGrpSpPr>
          <p:cNvPr id="42" name="Group 105">
            <a:extLst>
              <a:ext uri="{FF2B5EF4-FFF2-40B4-BE49-F238E27FC236}">
                <a16:creationId xmlns:a16="http://schemas.microsoft.com/office/drawing/2014/main" id="{0C0999BC-2EDB-4738-8E37-CB4C51CDEB56}"/>
              </a:ext>
            </a:extLst>
          </p:cNvPr>
          <p:cNvGrpSpPr/>
          <p:nvPr/>
        </p:nvGrpSpPr>
        <p:grpSpPr>
          <a:xfrm>
            <a:off x="4016092" y="4597719"/>
            <a:ext cx="4293849" cy="1065562"/>
            <a:chOff x="4221332" y="3858487"/>
            <a:chExt cx="4167114" cy="1065562"/>
          </a:xfrm>
        </p:grpSpPr>
        <p:sp>
          <p:nvSpPr>
            <p:cNvPr id="43" name="TextBox 106"/>
            <p:cNvSpPr txBox="1"/>
            <p:nvPr/>
          </p:nvSpPr>
          <p:spPr>
            <a:xfrm>
              <a:off x="4244749" y="4399456"/>
              <a:ext cx="1512922" cy="292388"/>
            </a:xfrm>
            <a:prstGeom prst="rect">
              <a:avLst/>
            </a:prstGeom>
            <a:noFill/>
          </p:spPr>
          <p:txBody>
            <a:bodyPr wrap="none" lIns="0" rIns="0" rtlCol="0">
              <a:spAutoFit/>
            </a:bodyPr>
            <a:lstStyle/>
            <a:p>
              <a:r>
                <a:rPr lang="en-US" sz="1300" i="1">
                  <a:solidFill>
                    <a:prstClr val="black"/>
                  </a:solidFill>
                </a:rPr>
                <a:t>Document 3</a:t>
              </a:r>
              <a:endParaRPr lang="en-US" sz="1300" i="1" dirty="0">
                <a:solidFill>
                  <a:prstClr val="black"/>
                </a:solidFill>
              </a:endParaRPr>
            </a:p>
          </p:txBody>
        </p:sp>
        <p:sp>
          <p:nvSpPr>
            <p:cNvPr id="44" name="TextBox 107"/>
            <p:cNvSpPr txBox="1"/>
            <p:nvPr/>
          </p:nvSpPr>
          <p:spPr>
            <a:xfrm>
              <a:off x="6399502" y="4399456"/>
              <a:ext cx="1512922" cy="292388"/>
            </a:xfrm>
            <a:prstGeom prst="rect">
              <a:avLst/>
            </a:prstGeom>
            <a:noFill/>
          </p:spPr>
          <p:txBody>
            <a:bodyPr wrap="none" lIns="0" rIns="0" rtlCol="0">
              <a:spAutoFit/>
            </a:bodyPr>
            <a:lstStyle/>
            <a:p>
              <a:r>
                <a:rPr lang="en-US" sz="1300" i="1">
                  <a:solidFill>
                    <a:prstClr val="black"/>
                  </a:solidFill>
                </a:rPr>
                <a:t>Document 4</a:t>
              </a:r>
              <a:endParaRPr lang="en-US" sz="1300" i="1" dirty="0">
                <a:solidFill>
                  <a:prstClr val="black"/>
                </a:solidFill>
              </a:endParaRPr>
            </a:p>
          </p:txBody>
        </p:sp>
        <p:sp>
          <p:nvSpPr>
            <p:cNvPr id="45" name="TextBox 108"/>
            <p:cNvSpPr txBox="1"/>
            <p:nvPr/>
          </p:nvSpPr>
          <p:spPr>
            <a:xfrm>
              <a:off x="4244749" y="3858487"/>
              <a:ext cx="1512922" cy="292388"/>
            </a:xfrm>
            <a:prstGeom prst="rect">
              <a:avLst/>
            </a:prstGeom>
            <a:noFill/>
          </p:spPr>
          <p:txBody>
            <a:bodyPr wrap="none" lIns="0" rIns="0" rtlCol="0">
              <a:spAutoFit/>
            </a:bodyPr>
            <a:lstStyle/>
            <a:p>
              <a:r>
                <a:rPr lang="en-US" sz="1300" i="1">
                  <a:solidFill>
                    <a:prstClr val="black"/>
                  </a:solidFill>
                </a:rPr>
                <a:t>Document 1</a:t>
              </a:r>
              <a:endParaRPr lang="en-US" sz="1300" i="1" dirty="0">
                <a:solidFill>
                  <a:prstClr val="black"/>
                </a:solidFill>
              </a:endParaRPr>
            </a:p>
          </p:txBody>
        </p:sp>
        <p:sp>
          <p:nvSpPr>
            <p:cNvPr id="46" name="TextBox 109"/>
            <p:cNvSpPr txBox="1"/>
            <p:nvPr/>
          </p:nvSpPr>
          <p:spPr>
            <a:xfrm>
              <a:off x="6399502" y="3858487"/>
              <a:ext cx="1512922" cy="292388"/>
            </a:xfrm>
            <a:prstGeom prst="rect">
              <a:avLst/>
            </a:prstGeom>
            <a:noFill/>
          </p:spPr>
          <p:txBody>
            <a:bodyPr wrap="none" lIns="0" rIns="0" rtlCol="0">
              <a:spAutoFit/>
            </a:bodyPr>
            <a:lstStyle/>
            <a:p>
              <a:r>
                <a:rPr lang="en-US" sz="1300" i="1">
                  <a:solidFill>
                    <a:prstClr val="black"/>
                  </a:solidFill>
                </a:rPr>
                <a:t>Document 2</a:t>
              </a:r>
              <a:endParaRPr lang="en-US" sz="1300" i="1" dirty="0">
                <a:solidFill>
                  <a:prstClr val="black"/>
                </a:solidFill>
              </a:endParaRPr>
            </a:p>
          </p:txBody>
        </p:sp>
        <p:sp>
          <p:nvSpPr>
            <p:cNvPr id="47" name="Rectangle 110"/>
            <p:cNvSpPr/>
            <p:nvPr/>
          </p:nvSpPr>
          <p:spPr>
            <a:xfrm>
              <a:off x="4221332" y="4104115"/>
              <a:ext cx="1981860" cy="266402"/>
            </a:xfrm>
            <a:prstGeom prst="rect">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050" dirty="0">
                <a:solidFill>
                  <a:srgbClr val="FFFFFF"/>
                </a:solidFill>
              </a:endParaRPr>
            </a:p>
          </p:txBody>
        </p:sp>
        <p:sp>
          <p:nvSpPr>
            <p:cNvPr id="48" name="Rectangle 111"/>
            <p:cNvSpPr/>
            <p:nvPr/>
          </p:nvSpPr>
          <p:spPr>
            <a:xfrm>
              <a:off x="4234369" y="4111949"/>
              <a:ext cx="1371459" cy="24791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050">
                  <a:solidFill>
                    <a:srgbClr val="FFFFFF"/>
                  </a:solidFill>
                </a:rPr>
                <a:t>70%</a:t>
              </a:r>
              <a:endParaRPr lang="en-US" sz="1050" dirty="0">
                <a:solidFill>
                  <a:srgbClr val="FFFFFF"/>
                </a:solidFill>
              </a:endParaRPr>
            </a:p>
          </p:txBody>
        </p:sp>
        <p:sp>
          <p:nvSpPr>
            <p:cNvPr id="49" name="Rectangle 112"/>
            <p:cNvSpPr/>
            <p:nvPr/>
          </p:nvSpPr>
          <p:spPr>
            <a:xfrm>
              <a:off x="5600933" y="4111949"/>
              <a:ext cx="395063" cy="24791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000" dirty="0">
                  <a:solidFill>
                    <a:srgbClr val="FFFFFF"/>
                  </a:solidFill>
                </a:rPr>
                <a:t>20%</a:t>
              </a:r>
            </a:p>
          </p:txBody>
        </p:sp>
        <p:sp>
          <p:nvSpPr>
            <p:cNvPr id="50" name="Rectangle 113"/>
            <p:cNvSpPr/>
            <p:nvPr/>
          </p:nvSpPr>
          <p:spPr>
            <a:xfrm>
              <a:off x="5995996" y="4111949"/>
              <a:ext cx="199874" cy="24791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600" dirty="0">
                  <a:solidFill>
                    <a:srgbClr val="FFFFFF"/>
                  </a:solidFill>
                </a:rPr>
                <a:t>10%</a:t>
              </a:r>
            </a:p>
          </p:txBody>
        </p:sp>
        <p:sp>
          <p:nvSpPr>
            <p:cNvPr id="51" name="Rectangle 114"/>
            <p:cNvSpPr/>
            <p:nvPr/>
          </p:nvSpPr>
          <p:spPr>
            <a:xfrm>
              <a:off x="6406586" y="4104115"/>
              <a:ext cx="1981860" cy="266402"/>
            </a:xfrm>
            <a:prstGeom prst="rect">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050" dirty="0">
                <a:solidFill>
                  <a:srgbClr val="FFFFFF"/>
                </a:solidFill>
              </a:endParaRPr>
            </a:p>
          </p:txBody>
        </p:sp>
        <p:sp>
          <p:nvSpPr>
            <p:cNvPr id="52" name="Rectangle 115"/>
            <p:cNvSpPr/>
            <p:nvPr/>
          </p:nvSpPr>
          <p:spPr>
            <a:xfrm>
              <a:off x="6419623" y="4111949"/>
              <a:ext cx="987130" cy="24791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050">
                  <a:solidFill>
                    <a:srgbClr val="FFFFFF"/>
                  </a:solidFill>
                </a:rPr>
                <a:t>50%</a:t>
              </a:r>
              <a:endParaRPr lang="en-US" sz="1050" dirty="0">
                <a:solidFill>
                  <a:srgbClr val="FFFFFF"/>
                </a:solidFill>
              </a:endParaRPr>
            </a:p>
          </p:txBody>
        </p:sp>
        <p:sp>
          <p:nvSpPr>
            <p:cNvPr id="53" name="Rectangle 116"/>
            <p:cNvSpPr/>
            <p:nvPr/>
          </p:nvSpPr>
          <p:spPr>
            <a:xfrm>
              <a:off x="7406753" y="4111949"/>
              <a:ext cx="974370" cy="24791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050">
                  <a:solidFill>
                    <a:srgbClr val="FFFFFF"/>
                  </a:solidFill>
                </a:rPr>
                <a:t>50%</a:t>
              </a:r>
              <a:endParaRPr lang="en-US" sz="1050" dirty="0">
                <a:solidFill>
                  <a:srgbClr val="FFFFFF"/>
                </a:solidFill>
              </a:endParaRPr>
            </a:p>
          </p:txBody>
        </p:sp>
        <p:sp>
          <p:nvSpPr>
            <p:cNvPr id="54" name="Rectangle 117"/>
            <p:cNvSpPr/>
            <p:nvPr/>
          </p:nvSpPr>
          <p:spPr>
            <a:xfrm>
              <a:off x="4221332" y="4657647"/>
              <a:ext cx="1981860" cy="266402"/>
            </a:xfrm>
            <a:prstGeom prst="rect">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050" dirty="0">
                <a:solidFill>
                  <a:srgbClr val="FFFFFF"/>
                </a:solidFill>
              </a:endParaRPr>
            </a:p>
          </p:txBody>
        </p:sp>
        <p:sp>
          <p:nvSpPr>
            <p:cNvPr id="55" name="Rectangle 118"/>
            <p:cNvSpPr/>
            <p:nvPr/>
          </p:nvSpPr>
          <p:spPr>
            <a:xfrm>
              <a:off x="4244750" y="4665482"/>
              <a:ext cx="1520660" cy="24791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050">
                  <a:solidFill>
                    <a:srgbClr val="FFFFFF"/>
                  </a:solidFill>
                </a:rPr>
                <a:t>75%</a:t>
              </a:r>
              <a:endParaRPr lang="en-US" sz="1050" dirty="0">
                <a:solidFill>
                  <a:srgbClr val="FFFFFF"/>
                </a:solidFill>
              </a:endParaRPr>
            </a:p>
          </p:txBody>
        </p:sp>
        <p:sp>
          <p:nvSpPr>
            <p:cNvPr id="56" name="Rectangle 119"/>
            <p:cNvSpPr/>
            <p:nvPr/>
          </p:nvSpPr>
          <p:spPr>
            <a:xfrm>
              <a:off x="5720756" y="4665482"/>
              <a:ext cx="475115" cy="24791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050">
                  <a:solidFill>
                    <a:srgbClr val="FFFFFF"/>
                  </a:solidFill>
                </a:rPr>
                <a:t>25%</a:t>
              </a:r>
              <a:endParaRPr lang="en-US" sz="1050" dirty="0">
                <a:solidFill>
                  <a:srgbClr val="FFFFFF"/>
                </a:solidFill>
              </a:endParaRPr>
            </a:p>
          </p:txBody>
        </p:sp>
        <p:sp>
          <p:nvSpPr>
            <p:cNvPr id="57" name="Rectangle 120"/>
            <p:cNvSpPr/>
            <p:nvPr/>
          </p:nvSpPr>
          <p:spPr>
            <a:xfrm>
              <a:off x="6406586" y="4657647"/>
              <a:ext cx="1981860" cy="266402"/>
            </a:xfrm>
            <a:prstGeom prst="rect">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050" dirty="0">
                <a:solidFill>
                  <a:srgbClr val="FFFFFF"/>
                </a:solidFill>
              </a:endParaRPr>
            </a:p>
          </p:txBody>
        </p:sp>
        <p:sp>
          <p:nvSpPr>
            <p:cNvPr id="58" name="Rectangle 121"/>
            <p:cNvSpPr/>
            <p:nvPr/>
          </p:nvSpPr>
          <p:spPr>
            <a:xfrm>
              <a:off x="6419623" y="4665482"/>
              <a:ext cx="337688" cy="24791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800">
                  <a:solidFill>
                    <a:srgbClr val="FFFFFF"/>
                  </a:solidFill>
                </a:rPr>
                <a:t>15%</a:t>
              </a:r>
              <a:endParaRPr lang="en-US" sz="800" dirty="0">
                <a:solidFill>
                  <a:srgbClr val="FFFFFF"/>
                </a:solidFill>
              </a:endParaRPr>
            </a:p>
          </p:txBody>
        </p:sp>
        <p:sp>
          <p:nvSpPr>
            <p:cNvPr id="59" name="Rectangle 122"/>
            <p:cNvSpPr/>
            <p:nvPr/>
          </p:nvSpPr>
          <p:spPr>
            <a:xfrm>
              <a:off x="6757413" y="4665482"/>
              <a:ext cx="330841" cy="24791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800">
                  <a:solidFill>
                    <a:srgbClr val="FFFFFF"/>
                  </a:solidFill>
                </a:rPr>
                <a:t>15%</a:t>
              </a:r>
              <a:endParaRPr lang="en-US" sz="800" dirty="0">
                <a:solidFill>
                  <a:srgbClr val="FFFFFF"/>
                </a:solidFill>
              </a:endParaRPr>
            </a:p>
          </p:txBody>
        </p:sp>
        <p:sp>
          <p:nvSpPr>
            <p:cNvPr id="60" name="Rectangle 123"/>
            <p:cNvSpPr/>
            <p:nvPr/>
          </p:nvSpPr>
          <p:spPr>
            <a:xfrm>
              <a:off x="7088358" y="4665482"/>
              <a:ext cx="1292765" cy="24791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050">
                  <a:solidFill>
                    <a:srgbClr val="FFFFFF"/>
                  </a:solidFill>
                </a:rPr>
                <a:t>70%</a:t>
              </a:r>
              <a:endParaRPr lang="en-US" sz="1050" dirty="0">
                <a:solidFill>
                  <a:srgbClr val="FFFFFF"/>
                </a:solidFill>
              </a:endParaRPr>
            </a:p>
          </p:txBody>
        </p:sp>
      </p:grpSp>
      <p:sp>
        <p:nvSpPr>
          <p:cNvPr id="61" name="TextBox 50"/>
          <p:cNvSpPr txBox="1"/>
          <p:nvPr/>
        </p:nvSpPr>
        <p:spPr>
          <a:xfrm>
            <a:off x="3839936" y="5921930"/>
            <a:ext cx="4646162" cy="369332"/>
          </a:xfrm>
          <a:prstGeom prst="rect">
            <a:avLst/>
          </a:prstGeom>
          <a:noFill/>
        </p:spPr>
        <p:txBody>
          <a:bodyPr wrap="square" rtlCol="0">
            <a:spAutoFit/>
          </a:bodyPr>
          <a:lstStyle/>
          <a:p>
            <a:pPr algn="ctr"/>
            <a:r>
              <a:rPr lang="en-US" b="1" i="1" dirty="0">
                <a:solidFill>
                  <a:schemeClr val="accent4"/>
                </a:solidFill>
              </a:rPr>
              <a:t>Tasks performed by a LDA model</a:t>
            </a:r>
            <a:endParaRPr lang="en-US" b="1" i="1" dirty="0">
              <a:solidFill>
                <a:srgbClr val="FFC000"/>
              </a:solidFill>
            </a:endParaRPr>
          </a:p>
        </p:txBody>
      </p:sp>
    </p:spTree>
    <p:extLst>
      <p:ext uri="{BB962C8B-B14F-4D97-AF65-F5344CB8AC3E}">
        <p14:creationId xmlns:p14="http://schemas.microsoft.com/office/powerpoint/2010/main" val="85793554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fld id="{64EFF315-FA4E-4084-ACCF-A94C350B883E}" type="slidenum">
              <a:rPr lang="en-US" smtClean="0"/>
              <a:pPr/>
              <a:t>29</a:t>
            </a:fld>
            <a:endParaRPr lang="en-US" dirty="0"/>
          </a:p>
        </p:txBody>
      </p:sp>
      <p:sp>
        <p:nvSpPr>
          <p:cNvPr id="5" name="Text Placeholder 4"/>
          <p:cNvSpPr>
            <a:spLocks noGrp="1"/>
          </p:cNvSpPr>
          <p:nvPr>
            <p:ph type="body" sz="quarter" idx="14"/>
          </p:nvPr>
        </p:nvSpPr>
        <p:spPr/>
        <p:txBody>
          <a:bodyPr/>
          <a:lstStyle/>
          <a:p>
            <a:r>
              <a:rPr lang="en-GB" dirty="0" smtClean="0"/>
              <a:t>Applications</a:t>
            </a:r>
            <a:endParaRPr lang="en-GB" dirty="0"/>
          </a:p>
        </p:txBody>
      </p:sp>
      <p:sp>
        <p:nvSpPr>
          <p:cNvPr id="6" name="Footer Placeholder 5"/>
          <p:cNvSpPr>
            <a:spLocks noGrp="1"/>
          </p:cNvSpPr>
          <p:nvPr>
            <p:ph type="ftr" sz="quarter" idx="3"/>
          </p:nvPr>
        </p:nvSpPr>
        <p:spPr/>
        <p:txBody>
          <a:bodyPr/>
          <a:lstStyle/>
          <a:p>
            <a:r>
              <a:rPr lang="en-US" dirty="0" smtClean="0"/>
              <a:t>INSA Text mining </a:t>
            </a:r>
            <a:r>
              <a:rPr lang="en-US" dirty="0"/>
              <a:t>|  </a:t>
            </a:r>
            <a:r>
              <a:rPr lang="en-US" dirty="0" smtClean="0"/>
              <a:t>© </a:t>
            </a:r>
            <a:r>
              <a:rPr lang="en-US" dirty="0" err="1" smtClean="0"/>
              <a:t>Expleo</a:t>
            </a:r>
            <a:r>
              <a:rPr lang="en-US" dirty="0" smtClean="0"/>
              <a:t>  |  Internal  |  Version 1.0  </a:t>
            </a:r>
            <a:endParaRPr lang="en-US" dirty="0"/>
          </a:p>
        </p:txBody>
      </p:sp>
      <p:sp>
        <p:nvSpPr>
          <p:cNvPr id="20" name="Title 1"/>
          <p:cNvSpPr txBox="1">
            <a:spLocks/>
          </p:cNvSpPr>
          <p:nvPr/>
        </p:nvSpPr>
        <p:spPr>
          <a:xfrm>
            <a:off x="989013" y="793917"/>
            <a:ext cx="10922400" cy="577683"/>
          </a:xfrm>
          <a:prstGeom prst="rect">
            <a:avLst/>
          </a:prstGeom>
        </p:spPr>
        <p:txBody>
          <a:bodyPr vert="horz" lIns="0" tIns="0" rIns="0" bIns="0" rtlCol="0" anchor="t">
            <a:noAutofit/>
          </a:bodyPr>
          <a:lstStyle>
            <a:lvl1pPr algn="l" defTabSz="914400" rtl="0" eaLnBrk="1" latinLnBrk="0" hangingPunct="1">
              <a:lnSpc>
                <a:spcPct val="100000"/>
              </a:lnSpc>
              <a:spcBef>
                <a:spcPct val="0"/>
              </a:spcBef>
              <a:buNone/>
              <a:defRPr sz="3400" b="1" kern="1200" baseline="0">
                <a:solidFill>
                  <a:schemeClr val="accent1"/>
                </a:solidFill>
                <a:latin typeface="+mj-lt"/>
                <a:ea typeface="+mj-ea"/>
                <a:cs typeface="+mj-cs"/>
              </a:defRPr>
            </a:lvl1pPr>
          </a:lstStyle>
          <a:p>
            <a:r>
              <a:rPr lang="en-GB" dirty="0" smtClean="0"/>
              <a:t>Topics extraction using LDA</a:t>
            </a:r>
            <a:endParaRPr lang="en-GB" dirty="0"/>
          </a:p>
        </p:txBody>
      </p:sp>
      <p:sp>
        <p:nvSpPr>
          <p:cNvPr id="8" name="Espace réservé du texte 7"/>
          <p:cNvSpPr>
            <a:spLocks noGrp="1"/>
          </p:cNvSpPr>
          <p:nvPr>
            <p:ph type="body" sz="quarter" idx="12"/>
          </p:nvPr>
        </p:nvSpPr>
        <p:spPr>
          <a:xfrm>
            <a:off x="989011" y="1591128"/>
            <a:ext cx="10375675" cy="4480606"/>
          </a:xfrm>
        </p:spPr>
        <p:txBody>
          <a:bodyPr/>
          <a:lstStyle/>
          <a:p>
            <a:r>
              <a:rPr lang="en-US" sz="1600" b="0" dirty="0"/>
              <a:t>LDA optimizes the probability that documents occur knowing topics are distributed among them</a:t>
            </a:r>
            <a:endParaRPr lang="fr-FR" b="0" dirty="0" smtClean="0"/>
          </a:p>
        </p:txBody>
      </p:sp>
      <p:pic>
        <p:nvPicPr>
          <p:cNvPr id="7"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742951" y="1903729"/>
            <a:ext cx="2613488" cy="1368791"/>
          </a:xfrm>
          <a:prstGeom prst="rect">
            <a:avLst/>
          </a:prstGeom>
        </p:spPr>
      </p:pic>
      <p:pic>
        <p:nvPicPr>
          <p:cNvPr id="9"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42951" y="4185774"/>
            <a:ext cx="2613488" cy="1366824"/>
          </a:xfrm>
          <a:prstGeom prst="rect">
            <a:avLst/>
          </a:prstGeom>
        </p:spPr>
      </p:pic>
      <p:sp>
        <p:nvSpPr>
          <p:cNvPr id="10" name="TextBox 6"/>
          <p:cNvSpPr txBox="1"/>
          <p:nvPr/>
        </p:nvSpPr>
        <p:spPr>
          <a:xfrm>
            <a:off x="8506750" y="3271881"/>
            <a:ext cx="3085890" cy="523220"/>
          </a:xfrm>
          <a:prstGeom prst="rect">
            <a:avLst/>
          </a:prstGeom>
          <a:noFill/>
        </p:spPr>
        <p:txBody>
          <a:bodyPr wrap="square" rtlCol="0">
            <a:spAutoFit/>
          </a:bodyPr>
          <a:lstStyle/>
          <a:p>
            <a:pPr algn="ctr"/>
            <a:r>
              <a:rPr lang="en-US" sz="1400" b="1" dirty="0">
                <a:solidFill>
                  <a:prstClr val="black">
                    <a:lumMod val="50000"/>
                    <a:lumOff val="50000"/>
                  </a:prstClr>
                </a:solidFill>
              </a:rPr>
              <a:t>Topics are represented by different word probabilities</a:t>
            </a:r>
          </a:p>
        </p:txBody>
      </p:sp>
      <p:sp>
        <p:nvSpPr>
          <p:cNvPr id="11" name="TextBox 7"/>
          <p:cNvSpPr txBox="1"/>
          <p:nvPr/>
        </p:nvSpPr>
        <p:spPr>
          <a:xfrm>
            <a:off x="8187977" y="5552598"/>
            <a:ext cx="3723436" cy="738664"/>
          </a:xfrm>
          <a:prstGeom prst="rect">
            <a:avLst/>
          </a:prstGeom>
          <a:noFill/>
        </p:spPr>
        <p:txBody>
          <a:bodyPr wrap="square" rtlCol="0">
            <a:spAutoFit/>
          </a:bodyPr>
          <a:lstStyle/>
          <a:p>
            <a:pPr algn="ctr"/>
            <a:r>
              <a:rPr lang="en-US" sz="1400" b="1" dirty="0">
                <a:solidFill>
                  <a:prstClr val="black">
                    <a:lumMod val="50000"/>
                    <a:lumOff val="50000"/>
                  </a:prstClr>
                </a:solidFill>
              </a:rPr>
              <a:t>Similarly, documents are represented by different topic probabilities</a:t>
            </a:r>
          </a:p>
        </p:txBody>
      </p:sp>
      <p:pic>
        <p:nvPicPr>
          <p:cNvPr id="12" name="Picture 8"/>
          <p:cNvPicPr>
            <a:picLocks noChangeAspect="1"/>
          </p:cNvPicPr>
          <p:nvPr/>
        </p:nvPicPr>
        <p:blipFill rotWithShape="1">
          <a:blip r:embed="rId4"/>
          <a:srcRect l="10905" t="66284" r="40524" b="7755"/>
          <a:stretch/>
        </p:blipFill>
        <p:spPr>
          <a:xfrm>
            <a:off x="780914" y="1903729"/>
            <a:ext cx="7301753" cy="4223142"/>
          </a:xfrm>
          <a:prstGeom prst="rect">
            <a:avLst/>
          </a:prstGeom>
        </p:spPr>
      </p:pic>
    </p:spTree>
    <p:extLst>
      <p:ext uri="{BB962C8B-B14F-4D97-AF65-F5344CB8AC3E}">
        <p14:creationId xmlns:p14="http://schemas.microsoft.com/office/powerpoint/2010/main" val="168639328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fld id="{64EFF315-FA4E-4084-ACCF-A94C350B883E}" type="slidenum">
              <a:rPr lang="en-US" smtClean="0"/>
              <a:pPr/>
              <a:t>3</a:t>
            </a:fld>
            <a:endParaRPr lang="en-US" dirty="0"/>
          </a:p>
        </p:txBody>
      </p:sp>
      <p:sp>
        <p:nvSpPr>
          <p:cNvPr id="5" name="Text Placeholder 4"/>
          <p:cNvSpPr>
            <a:spLocks noGrp="1"/>
          </p:cNvSpPr>
          <p:nvPr>
            <p:ph type="body" sz="quarter" idx="14"/>
          </p:nvPr>
        </p:nvSpPr>
        <p:spPr/>
        <p:txBody>
          <a:bodyPr/>
          <a:lstStyle/>
          <a:p>
            <a:r>
              <a:rPr lang="fr-FR" dirty="0" smtClean="0"/>
              <a:t>Contents</a:t>
            </a:r>
            <a:endParaRPr lang="en-GB" dirty="0"/>
          </a:p>
          <a:p>
            <a:endParaRPr lang="en-GB" dirty="0"/>
          </a:p>
        </p:txBody>
      </p:sp>
      <p:sp>
        <p:nvSpPr>
          <p:cNvPr id="6" name="Footer Placeholder 5"/>
          <p:cNvSpPr>
            <a:spLocks noGrp="1"/>
          </p:cNvSpPr>
          <p:nvPr>
            <p:ph type="ftr" sz="quarter" idx="3"/>
          </p:nvPr>
        </p:nvSpPr>
        <p:spPr/>
        <p:txBody>
          <a:bodyPr/>
          <a:lstStyle/>
          <a:p>
            <a:r>
              <a:rPr lang="en-US" dirty="0" smtClean="0"/>
              <a:t>INSA Text mining </a:t>
            </a:r>
            <a:r>
              <a:rPr lang="en-US" dirty="0"/>
              <a:t>|  </a:t>
            </a:r>
            <a:r>
              <a:rPr lang="en-US" dirty="0" smtClean="0"/>
              <a:t>© </a:t>
            </a:r>
            <a:r>
              <a:rPr lang="en-US" dirty="0" err="1" smtClean="0"/>
              <a:t>Expleo</a:t>
            </a:r>
            <a:r>
              <a:rPr lang="en-US" dirty="0" smtClean="0"/>
              <a:t>  |  Internal  |  Version 1.0  </a:t>
            </a:r>
            <a:endParaRPr lang="en-US" dirty="0"/>
          </a:p>
        </p:txBody>
      </p:sp>
      <p:sp>
        <p:nvSpPr>
          <p:cNvPr id="20" name="Title 1"/>
          <p:cNvSpPr txBox="1">
            <a:spLocks/>
          </p:cNvSpPr>
          <p:nvPr/>
        </p:nvSpPr>
        <p:spPr>
          <a:xfrm>
            <a:off x="989013" y="793917"/>
            <a:ext cx="10922400" cy="577683"/>
          </a:xfrm>
          <a:prstGeom prst="rect">
            <a:avLst/>
          </a:prstGeom>
        </p:spPr>
        <p:txBody>
          <a:bodyPr vert="horz" lIns="0" tIns="0" rIns="0" bIns="0" rtlCol="0" anchor="t">
            <a:noAutofit/>
          </a:bodyPr>
          <a:lstStyle>
            <a:lvl1pPr algn="l" defTabSz="914400" rtl="0" eaLnBrk="1" latinLnBrk="0" hangingPunct="1">
              <a:lnSpc>
                <a:spcPct val="100000"/>
              </a:lnSpc>
              <a:spcBef>
                <a:spcPct val="0"/>
              </a:spcBef>
              <a:buNone/>
              <a:defRPr sz="3400" b="1" kern="1200" baseline="0">
                <a:solidFill>
                  <a:schemeClr val="accent1"/>
                </a:solidFill>
                <a:latin typeface="+mj-lt"/>
                <a:ea typeface="+mj-ea"/>
                <a:cs typeface="+mj-cs"/>
              </a:defRPr>
            </a:lvl1pPr>
          </a:lstStyle>
          <a:p>
            <a:r>
              <a:rPr lang="en-GB" dirty="0" smtClean="0"/>
              <a:t>Table of contents</a:t>
            </a:r>
            <a:endParaRPr lang="en-GB" dirty="0"/>
          </a:p>
        </p:txBody>
      </p:sp>
      <p:graphicFrame>
        <p:nvGraphicFramePr>
          <p:cNvPr id="2" name="Diagramme 1"/>
          <p:cNvGraphicFramePr/>
          <p:nvPr>
            <p:extLst>
              <p:ext uri="{D42A27DB-BD31-4B8C-83A1-F6EECF244321}">
                <p14:modId xmlns:p14="http://schemas.microsoft.com/office/powerpoint/2010/main" val="262620187"/>
              </p:ext>
            </p:extLst>
          </p:nvPr>
        </p:nvGraphicFramePr>
        <p:xfrm>
          <a:off x="1756454" y="1742742"/>
          <a:ext cx="9134703" cy="454852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0491660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fld id="{64EFF315-FA4E-4084-ACCF-A94C350B883E}" type="slidenum">
              <a:rPr lang="en-US" smtClean="0"/>
              <a:pPr/>
              <a:t>30</a:t>
            </a:fld>
            <a:endParaRPr lang="en-US" dirty="0"/>
          </a:p>
        </p:txBody>
      </p:sp>
      <p:sp>
        <p:nvSpPr>
          <p:cNvPr id="5" name="Text Placeholder 4"/>
          <p:cNvSpPr>
            <a:spLocks noGrp="1"/>
          </p:cNvSpPr>
          <p:nvPr>
            <p:ph type="body" sz="quarter" idx="14"/>
          </p:nvPr>
        </p:nvSpPr>
        <p:spPr/>
        <p:txBody>
          <a:bodyPr/>
          <a:lstStyle/>
          <a:p>
            <a:r>
              <a:rPr lang="en-GB" dirty="0" smtClean="0"/>
              <a:t>Applications</a:t>
            </a:r>
            <a:endParaRPr lang="en-GB" dirty="0"/>
          </a:p>
        </p:txBody>
      </p:sp>
      <p:sp>
        <p:nvSpPr>
          <p:cNvPr id="6" name="Footer Placeholder 5"/>
          <p:cNvSpPr>
            <a:spLocks noGrp="1"/>
          </p:cNvSpPr>
          <p:nvPr>
            <p:ph type="ftr" sz="quarter" idx="3"/>
          </p:nvPr>
        </p:nvSpPr>
        <p:spPr/>
        <p:txBody>
          <a:bodyPr/>
          <a:lstStyle/>
          <a:p>
            <a:r>
              <a:rPr lang="en-US" dirty="0" smtClean="0"/>
              <a:t>INSA Text mining </a:t>
            </a:r>
            <a:r>
              <a:rPr lang="en-US" dirty="0"/>
              <a:t>|  </a:t>
            </a:r>
            <a:r>
              <a:rPr lang="en-US" dirty="0" smtClean="0"/>
              <a:t>© </a:t>
            </a:r>
            <a:r>
              <a:rPr lang="en-US" dirty="0" err="1" smtClean="0"/>
              <a:t>Expleo</a:t>
            </a:r>
            <a:r>
              <a:rPr lang="en-US" dirty="0" smtClean="0"/>
              <a:t>  |  Internal  |  Version 1.0  </a:t>
            </a:r>
            <a:endParaRPr lang="en-US" dirty="0"/>
          </a:p>
        </p:txBody>
      </p:sp>
      <p:sp>
        <p:nvSpPr>
          <p:cNvPr id="20" name="Title 1"/>
          <p:cNvSpPr txBox="1">
            <a:spLocks/>
          </p:cNvSpPr>
          <p:nvPr/>
        </p:nvSpPr>
        <p:spPr>
          <a:xfrm>
            <a:off x="989013" y="793917"/>
            <a:ext cx="10922400" cy="577683"/>
          </a:xfrm>
          <a:prstGeom prst="rect">
            <a:avLst/>
          </a:prstGeom>
        </p:spPr>
        <p:txBody>
          <a:bodyPr vert="horz" lIns="0" tIns="0" rIns="0" bIns="0" rtlCol="0" anchor="t">
            <a:noAutofit/>
          </a:bodyPr>
          <a:lstStyle>
            <a:lvl1pPr algn="l" defTabSz="914400" rtl="0" eaLnBrk="1" latinLnBrk="0" hangingPunct="1">
              <a:lnSpc>
                <a:spcPct val="100000"/>
              </a:lnSpc>
              <a:spcBef>
                <a:spcPct val="0"/>
              </a:spcBef>
              <a:buNone/>
              <a:defRPr sz="3400" b="1" kern="1200" baseline="0">
                <a:solidFill>
                  <a:schemeClr val="accent1"/>
                </a:solidFill>
                <a:latin typeface="+mj-lt"/>
                <a:ea typeface="+mj-ea"/>
                <a:cs typeface="+mj-cs"/>
              </a:defRPr>
            </a:lvl1pPr>
          </a:lstStyle>
          <a:p>
            <a:r>
              <a:rPr lang="en-GB" dirty="0" smtClean="0"/>
              <a:t>Topics extraction using LDA</a:t>
            </a:r>
            <a:endParaRPr lang="en-GB" dirty="0"/>
          </a:p>
        </p:txBody>
      </p:sp>
      <p:sp>
        <p:nvSpPr>
          <p:cNvPr id="8" name="Espace réservé du texte 7"/>
          <p:cNvSpPr>
            <a:spLocks noGrp="1"/>
          </p:cNvSpPr>
          <p:nvPr>
            <p:ph type="body" sz="quarter" idx="12"/>
          </p:nvPr>
        </p:nvSpPr>
        <p:spPr>
          <a:xfrm>
            <a:off x="989011" y="1591128"/>
            <a:ext cx="10375675" cy="4480606"/>
          </a:xfrm>
        </p:spPr>
        <p:txBody>
          <a:bodyPr/>
          <a:lstStyle/>
          <a:p>
            <a:r>
              <a:rPr lang="en-US" sz="1600" b="0" dirty="0"/>
              <a:t>A 3-step approach to succeed in implementing LDA</a:t>
            </a:r>
            <a:endParaRPr lang="fr-FR" b="0" dirty="0" smtClean="0"/>
          </a:p>
        </p:txBody>
      </p:sp>
      <p:pic>
        <p:nvPicPr>
          <p:cNvPr id="13"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56542" y="2478944"/>
            <a:ext cx="577672" cy="577672"/>
          </a:xfrm>
          <a:prstGeom prst="rect">
            <a:avLst/>
          </a:prstGeom>
        </p:spPr>
      </p:pic>
      <p:sp>
        <p:nvSpPr>
          <p:cNvPr id="14" name="TextBox 6"/>
          <p:cNvSpPr txBox="1"/>
          <p:nvPr/>
        </p:nvSpPr>
        <p:spPr>
          <a:xfrm>
            <a:off x="3087613" y="2444615"/>
            <a:ext cx="2340000" cy="646331"/>
          </a:xfrm>
          <a:prstGeom prst="rect">
            <a:avLst/>
          </a:prstGeom>
          <a:noFill/>
        </p:spPr>
        <p:txBody>
          <a:bodyPr wrap="square" rtlCol="0" anchor="ctr">
            <a:spAutoFit/>
          </a:bodyPr>
          <a:lstStyle/>
          <a:p>
            <a:r>
              <a:rPr lang="en-US" b="1" dirty="0">
                <a:solidFill>
                  <a:schemeClr val="accent1"/>
                </a:solidFill>
              </a:rPr>
              <a:t>Data preparation</a:t>
            </a:r>
          </a:p>
        </p:txBody>
      </p:sp>
      <p:sp>
        <p:nvSpPr>
          <p:cNvPr id="15" name="TextBox 8"/>
          <p:cNvSpPr txBox="1"/>
          <p:nvPr/>
        </p:nvSpPr>
        <p:spPr>
          <a:xfrm>
            <a:off x="5530883" y="2075283"/>
            <a:ext cx="4752529" cy="1384995"/>
          </a:xfrm>
          <a:prstGeom prst="rect">
            <a:avLst/>
          </a:prstGeom>
          <a:noFill/>
        </p:spPr>
        <p:txBody>
          <a:bodyPr wrap="square" lIns="0" tIns="0" rIns="0" bIns="0" rtlCol="0">
            <a:spAutoFit/>
          </a:bodyPr>
          <a:lstStyle/>
          <a:p>
            <a:pPr marL="285750" indent="-285750">
              <a:spcAft>
                <a:spcPts val="600"/>
              </a:spcAft>
              <a:buClr>
                <a:schemeClr val="accent1"/>
              </a:buClr>
              <a:buFont typeface="Wingdings" panose="05000000000000000000" pitchFamily="2" charset="2"/>
              <a:buChar char="§"/>
            </a:pPr>
            <a:r>
              <a:rPr lang="en-US" sz="1600" dirty="0">
                <a:solidFill>
                  <a:prstClr val="black"/>
                </a:solidFill>
              </a:rPr>
              <a:t>Test algorithm on a sample of clean data</a:t>
            </a:r>
          </a:p>
          <a:p>
            <a:pPr marL="285750" indent="-285750">
              <a:spcAft>
                <a:spcPts val="600"/>
              </a:spcAft>
              <a:buClr>
                <a:schemeClr val="accent1"/>
              </a:buClr>
              <a:buFont typeface="Wingdings" panose="05000000000000000000" pitchFamily="2" charset="2"/>
              <a:buChar char="§"/>
            </a:pPr>
            <a:r>
              <a:rPr lang="en-US" sz="1600" dirty="0">
                <a:solidFill>
                  <a:prstClr val="black"/>
                </a:solidFill>
              </a:rPr>
              <a:t>(optionally) Remove verbs and keep nouns with POS tagging</a:t>
            </a:r>
          </a:p>
          <a:p>
            <a:pPr marL="285750" indent="-285750">
              <a:spcAft>
                <a:spcPts val="600"/>
              </a:spcAft>
              <a:buClr>
                <a:schemeClr val="accent1"/>
              </a:buClr>
              <a:buFont typeface="Wingdings" panose="05000000000000000000" pitchFamily="2" charset="2"/>
              <a:buChar char="§"/>
            </a:pPr>
            <a:r>
              <a:rPr lang="en-US" sz="1600" dirty="0">
                <a:solidFill>
                  <a:prstClr val="black"/>
                </a:solidFill>
              </a:rPr>
              <a:t>(optionally) Keep a minimal amount of nouns</a:t>
            </a:r>
          </a:p>
        </p:txBody>
      </p:sp>
      <p:sp>
        <p:nvSpPr>
          <p:cNvPr id="16" name="TextBox 10"/>
          <p:cNvSpPr txBox="1"/>
          <p:nvPr/>
        </p:nvSpPr>
        <p:spPr>
          <a:xfrm>
            <a:off x="3087612" y="5521821"/>
            <a:ext cx="2340000" cy="646331"/>
          </a:xfrm>
          <a:prstGeom prst="rect">
            <a:avLst/>
          </a:prstGeom>
          <a:noFill/>
        </p:spPr>
        <p:txBody>
          <a:bodyPr wrap="square" rtlCol="0">
            <a:spAutoFit/>
          </a:bodyPr>
          <a:lstStyle/>
          <a:p>
            <a:r>
              <a:rPr lang="en-US" b="1" dirty="0">
                <a:solidFill>
                  <a:schemeClr val="accent1"/>
                </a:solidFill>
              </a:rPr>
              <a:t>Interpretation Validation</a:t>
            </a:r>
          </a:p>
        </p:txBody>
      </p:sp>
      <p:sp>
        <p:nvSpPr>
          <p:cNvPr id="17" name="TextBox 11"/>
          <p:cNvSpPr txBox="1"/>
          <p:nvPr/>
        </p:nvSpPr>
        <p:spPr>
          <a:xfrm>
            <a:off x="5530882" y="5398710"/>
            <a:ext cx="4752529" cy="892552"/>
          </a:xfrm>
          <a:prstGeom prst="rect">
            <a:avLst/>
          </a:prstGeom>
          <a:noFill/>
        </p:spPr>
        <p:txBody>
          <a:bodyPr wrap="square" lIns="0" tIns="0" rIns="0" bIns="0" rtlCol="0">
            <a:spAutoFit/>
          </a:bodyPr>
          <a:lstStyle/>
          <a:p>
            <a:pPr marL="285750" indent="-285750">
              <a:spcAft>
                <a:spcPts val="600"/>
              </a:spcAft>
              <a:buClr>
                <a:schemeClr val="accent1"/>
              </a:buClr>
              <a:buFont typeface="Wingdings" panose="05000000000000000000" pitchFamily="2" charset="2"/>
              <a:buChar char="§"/>
            </a:pPr>
            <a:r>
              <a:rPr lang="en-US" sz="1600" dirty="0">
                <a:solidFill>
                  <a:prstClr val="black"/>
                </a:solidFill>
              </a:rPr>
              <a:t>Topics interpretation</a:t>
            </a:r>
          </a:p>
          <a:p>
            <a:pPr marL="285750" indent="-285750">
              <a:spcAft>
                <a:spcPts val="600"/>
              </a:spcAft>
              <a:buClr>
                <a:schemeClr val="accent1"/>
              </a:buClr>
              <a:buFont typeface="Wingdings" panose="05000000000000000000" pitchFamily="2" charset="2"/>
              <a:buChar char="§"/>
            </a:pPr>
            <a:r>
              <a:rPr lang="en-US" sz="1600" dirty="0">
                <a:solidFill>
                  <a:prstClr val="black"/>
                </a:solidFill>
              </a:rPr>
              <a:t>Unicity and exhaustivity of topics</a:t>
            </a:r>
          </a:p>
          <a:p>
            <a:pPr marL="285750" indent="-285750">
              <a:spcAft>
                <a:spcPts val="600"/>
              </a:spcAft>
              <a:buClr>
                <a:schemeClr val="accent1"/>
              </a:buClr>
              <a:buFont typeface="Wingdings" panose="05000000000000000000" pitchFamily="2" charset="2"/>
              <a:buChar char="§"/>
            </a:pPr>
            <a:r>
              <a:rPr lang="en-US" sz="1600" dirty="0">
                <a:solidFill>
                  <a:prstClr val="black"/>
                </a:solidFill>
              </a:rPr>
              <a:t>Topic allocation follows intuition</a:t>
            </a:r>
          </a:p>
        </p:txBody>
      </p:sp>
      <p:pic>
        <p:nvPicPr>
          <p:cNvPr id="18"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65661" y="5556150"/>
            <a:ext cx="577672" cy="577672"/>
          </a:xfrm>
          <a:prstGeom prst="rect">
            <a:avLst/>
          </a:prstGeom>
        </p:spPr>
      </p:pic>
      <p:sp>
        <p:nvSpPr>
          <p:cNvPr id="19" name="Curved Right Arrow 13"/>
          <p:cNvSpPr/>
          <p:nvPr/>
        </p:nvSpPr>
        <p:spPr>
          <a:xfrm>
            <a:off x="1466744" y="2891749"/>
            <a:ext cx="558454" cy="1413900"/>
          </a:xfrm>
          <a:prstGeom prst="curvedRightArrow">
            <a:avLst>
              <a:gd name="adj1" fmla="val 40757"/>
              <a:gd name="adj2" fmla="val 81238"/>
              <a:gd name="adj3" fmla="val 25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black"/>
              </a:solidFill>
            </a:endParaRPr>
          </a:p>
        </p:txBody>
      </p:sp>
      <p:sp>
        <p:nvSpPr>
          <p:cNvPr id="21" name="Curved Right Arrow 14"/>
          <p:cNvSpPr/>
          <p:nvPr/>
        </p:nvSpPr>
        <p:spPr>
          <a:xfrm>
            <a:off x="1466744" y="4430352"/>
            <a:ext cx="558454" cy="1413900"/>
          </a:xfrm>
          <a:prstGeom prst="curvedRightArrow">
            <a:avLst>
              <a:gd name="adj1" fmla="val 40757"/>
              <a:gd name="adj2" fmla="val 81238"/>
              <a:gd name="adj3" fmla="val 25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black"/>
              </a:solidFill>
            </a:endParaRPr>
          </a:p>
        </p:txBody>
      </p:sp>
      <p:sp>
        <p:nvSpPr>
          <p:cNvPr id="22" name="Curved Right Arrow 15"/>
          <p:cNvSpPr/>
          <p:nvPr/>
        </p:nvSpPr>
        <p:spPr>
          <a:xfrm rot="10800000">
            <a:off x="10614755" y="2891299"/>
            <a:ext cx="558454" cy="1414800"/>
          </a:xfrm>
          <a:prstGeom prst="curvedRightArrow">
            <a:avLst>
              <a:gd name="adj1" fmla="val 40757"/>
              <a:gd name="adj2" fmla="val 81238"/>
              <a:gd name="adj3" fmla="val 25000"/>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black"/>
              </a:solidFill>
            </a:endParaRPr>
          </a:p>
        </p:txBody>
      </p:sp>
      <p:sp>
        <p:nvSpPr>
          <p:cNvPr id="23" name="Curved Right Arrow 16"/>
          <p:cNvSpPr/>
          <p:nvPr/>
        </p:nvSpPr>
        <p:spPr>
          <a:xfrm rot="10800000">
            <a:off x="10614755" y="4429902"/>
            <a:ext cx="558454" cy="1414800"/>
          </a:xfrm>
          <a:prstGeom prst="curvedRightArrow">
            <a:avLst>
              <a:gd name="adj1" fmla="val 40757"/>
              <a:gd name="adj2" fmla="val 81238"/>
              <a:gd name="adj3" fmla="val 25000"/>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black"/>
              </a:solidFill>
            </a:endParaRPr>
          </a:p>
        </p:txBody>
      </p:sp>
      <p:sp>
        <p:nvSpPr>
          <p:cNvPr id="24" name="TextBox 18"/>
          <p:cNvSpPr txBox="1"/>
          <p:nvPr/>
        </p:nvSpPr>
        <p:spPr>
          <a:xfrm rot="5400000">
            <a:off x="10784324" y="4106329"/>
            <a:ext cx="1840568" cy="400110"/>
          </a:xfrm>
          <a:prstGeom prst="rect">
            <a:avLst/>
          </a:prstGeom>
          <a:noFill/>
        </p:spPr>
        <p:txBody>
          <a:bodyPr wrap="none" rtlCol="0">
            <a:spAutoFit/>
          </a:bodyPr>
          <a:lstStyle/>
          <a:p>
            <a:r>
              <a:rPr lang="en-US" sz="2000" b="1" dirty="0">
                <a:solidFill>
                  <a:schemeClr val="tx2"/>
                </a:solidFill>
              </a:rPr>
              <a:t>Corrections</a:t>
            </a:r>
          </a:p>
        </p:txBody>
      </p:sp>
      <p:sp>
        <p:nvSpPr>
          <p:cNvPr id="25" name="TextBox 19"/>
          <p:cNvSpPr txBox="1"/>
          <p:nvPr/>
        </p:nvSpPr>
        <p:spPr>
          <a:xfrm rot="16200000">
            <a:off x="-93943" y="4106329"/>
            <a:ext cx="2058577" cy="400110"/>
          </a:xfrm>
          <a:prstGeom prst="rect">
            <a:avLst/>
          </a:prstGeom>
          <a:noFill/>
        </p:spPr>
        <p:txBody>
          <a:bodyPr wrap="none" rtlCol="0" anchor="ctr">
            <a:spAutoFit/>
          </a:bodyPr>
          <a:lstStyle/>
          <a:p>
            <a:r>
              <a:rPr lang="en-US" sz="2000" b="1" dirty="0">
                <a:solidFill>
                  <a:schemeClr val="accent1"/>
                </a:solidFill>
              </a:rPr>
              <a:t>Progressions</a:t>
            </a:r>
          </a:p>
        </p:txBody>
      </p:sp>
      <p:cxnSp>
        <p:nvCxnSpPr>
          <p:cNvPr id="26" name="Straight Connector 32">
            <a:extLst>
              <a:ext uri="{FF2B5EF4-FFF2-40B4-BE49-F238E27FC236}">
                <a16:creationId xmlns:a16="http://schemas.microsoft.com/office/drawing/2014/main" id="{424AD2F0-B2EA-403C-8B9E-0E93BD121765}"/>
              </a:ext>
            </a:extLst>
          </p:cNvPr>
          <p:cNvCxnSpPr/>
          <p:nvPr/>
        </p:nvCxnSpPr>
        <p:spPr>
          <a:xfrm>
            <a:off x="5383873" y="2075282"/>
            <a:ext cx="0" cy="1386000"/>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27"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56541" y="4140782"/>
            <a:ext cx="577672" cy="577672"/>
          </a:xfrm>
          <a:prstGeom prst="rect">
            <a:avLst/>
          </a:prstGeom>
        </p:spPr>
      </p:pic>
      <p:sp>
        <p:nvSpPr>
          <p:cNvPr id="28" name="TextBox 7"/>
          <p:cNvSpPr txBox="1"/>
          <p:nvPr/>
        </p:nvSpPr>
        <p:spPr>
          <a:xfrm>
            <a:off x="3087612" y="4106453"/>
            <a:ext cx="2340000" cy="646331"/>
          </a:xfrm>
          <a:prstGeom prst="rect">
            <a:avLst/>
          </a:prstGeom>
          <a:noFill/>
        </p:spPr>
        <p:txBody>
          <a:bodyPr wrap="square" rtlCol="0">
            <a:spAutoFit/>
          </a:bodyPr>
          <a:lstStyle/>
          <a:p>
            <a:r>
              <a:rPr lang="en-US" b="1" dirty="0">
                <a:solidFill>
                  <a:schemeClr val="accent1"/>
                </a:solidFill>
              </a:rPr>
              <a:t>Fine-tuning model</a:t>
            </a:r>
          </a:p>
        </p:txBody>
      </p:sp>
      <p:sp>
        <p:nvSpPr>
          <p:cNvPr id="29" name="TextBox 9"/>
          <p:cNvSpPr txBox="1"/>
          <p:nvPr/>
        </p:nvSpPr>
        <p:spPr>
          <a:xfrm>
            <a:off x="5530882" y="3983342"/>
            <a:ext cx="4752529" cy="892552"/>
          </a:xfrm>
          <a:prstGeom prst="rect">
            <a:avLst/>
          </a:prstGeom>
          <a:noFill/>
        </p:spPr>
        <p:txBody>
          <a:bodyPr wrap="square" lIns="0" tIns="0" rIns="0" bIns="0" rtlCol="0">
            <a:spAutoFit/>
          </a:bodyPr>
          <a:lstStyle/>
          <a:p>
            <a:pPr marL="285750" indent="-285750">
              <a:spcAft>
                <a:spcPts val="600"/>
              </a:spcAft>
              <a:buClr>
                <a:schemeClr val="accent1"/>
              </a:buClr>
              <a:buFont typeface="Wingdings" panose="05000000000000000000" pitchFamily="2" charset="2"/>
              <a:buChar char="§"/>
            </a:pPr>
            <a:r>
              <a:rPr lang="en-US" sz="1600" dirty="0">
                <a:solidFill>
                  <a:prstClr val="black"/>
                </a:solidFill>
              </a:rPr>
              <a:t>Number of topics</a:t>
            </a:r>
          </a:p>
          <a:p>
            <a:pPr marL="285750" indent="-285750">
              <a:spcAft>
                <a:spcPts val="600"/>
              </a:spcAft>
              <a:buClr>
                <a:schemeClr val="accent1"/>
              </a:buClr>
              <a:buFont typeface="Wingdings" panose="05000000000000000000" pitchFamily="2" charset="2"/>
              <a:buChar char="§"/>
            </a:pPr>
            <a:r>
              <a:rPr lang="en-US" sz="1600" dirty="0">
                <a:solidFill>
                  <a:prstClr val="black"/>
                </a:solidFill>
              </a:rPr>
              <a:t>Alpha &amp; eta for topic &amp; word distributions</a:t>
            </a:r>
          </a:p>
          <a:p>
            <a:pPr marL="285750" indent="-285750">
              <a:spcAft>
                <a:spcPts val="600"/>
              </a:spcAft>
              <a:buClr>
                <a:schemeClr val="accent1"/>
              </a:buClr>
              <a:buFont typeface="Wingdings" panose="05000000000000000000" pitchFamily="2" charset="2"/>
              <a:buChar char="§"/>
            </a:pPr>
            <a:r>
              <a:rPr lang="en-US" sz="1600" dirty="0">
                <a:solidFill>
                  <a:prstClr val="black"/>
                </a:solidFill>
              </a:rPr>
              <a:t>Iterations and other parameters</a:t>
            </a:r>
          </a:p>
        </p:txBody>
      </p:sp>
      <p:cxnSp>
        <p:nvCxnSpPr>
          <p:cNvPr id="30" name="Straight Connector 33">
            <a:extLst>
              <a:ext uri="{FF2B5EF4-FFF2-40B4-BE49-F238E27FC236}">
                <a16:creationId xmlns:a16="http://schemas.microsoft.com/office/drawing/2014/main" id="{D93D7F1E-475E-47C8-9A52-FA1E19CA963C}"/>
              </a:ext>
            </a:extLst>
          </p:cNvPr>
          <p:cNvCxnSpPr/>
          <p:nvPr/>
        </p:nvCxnSpPr>
        <p:spPr>
          <a:xfrm>
            <a:off x="5383873" y="3983094"/>
            <a:ext cx="0" cy="8928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1" name="Straight Connector 34">
            <a:extLst>
              <a:ext uri="{FF2B5EF4-FFF2-40B4-BE49-F238E27FC236}">
                <a16:creationId xmlns:a16="http://schemas.microsoft.com/office/drawing/2014/main" id="{FC2656EE-898E-48FA-9A13-0C5EA669C87F}"/>
              </a:ext>
            </a:extLst>
          </p:cNvPr>
          <p:cNvCxnSpPr/>
          <p:nvPr/>
        </p:nvCxnSpPr>
        <p:spPr>
          <a:xfrm>
            <a:off x="5383873" y="5398462"/>
            <a:ext cx="0" cy="892800"/>
          </a:xfrm>
          <a:prstGeom prst="line">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1559330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fld id="{64EFF315-FA4E-4084-ACCF-A94C350B883E}" type="slidenum">
              <a:rPr lang="en-US" smtClean="0"/>
              <a:pPr/>
              <a:t>31</a:t>
            </a:fld>
            <a:endParaRPr lang="en-US" dirty="0"/>
          </a:p>
        </p:txBody>
      </p:sp>
      <p:sp>
        <p:nvSpPr>
          <p:cNvPr id="5" name="Text Placeholder 4"/>
          <p:cNvSpPr>
            <a:spLocks noGrp="1"/>
          </p:cNvSpPr>
          <p:nvPr>
            <p:ph type="body" sz="quarter" idx="14"/>
          </p:nvPr>
        </p:nvSpPr>
        <p:spPr/>
        <p:txBody>
          <a:bodyPr/>
          <a:lstStyle/>
          <a:p>
            <a:r>
              <a:rPr lang="fr-FR" dirty="0" smtClean="0"/>
              <a:t>Applications</a:t>
            </a:r>
            <a:endParaRPr lang="en-GB" dirty="0"/>
          </a:p>
          <a:p>
            <a:endParaRPr lang="en-GB" dirty="0"/>
          </a:p>
          <a:p>
            <a:endParaRPr lang="en-GB" dirty="0"/>
          </a:p>
        </p:txBody>
      </p:sp>
      <p:sp>
        <p:nvSpPr>
          <p:cNvPr id="6" name="Footer Placeholder 5"/>
          <p:cNvSpPr>
            <a:spLocks noGrp="1"/>
          </p:cNvSpPr>
          <p:nvPr>
            <p:ph type="ftr" sz="quarter" idx="3"/>
          </p:nvPr>
        </p:nvSpPr>
        <p:spPr/>
        <p:txBody>
          <a:bodyPr/>
          <a:lstStyle/>
          <a:p>
            <a:r>
              <a:rPr lang="en-US" dirty="0" smtClean="0"/>
              <a:t>INSA Text mining </a:t>
            </a:r>
            <a:r>
              <a:rPr lang="en-US" dirty="0"/>
              <a:t>|  </a:t>
            </a:r>
            <a:r>
              <a:rPr lang="en-US" dirty="0" smtClean="0"/>
              <a:t>© </a:t>
            </a:r>
            <a:r>
              <a:rPr lang="en-US" dirty="0" err="1" smtClean="0"/>
              <a:t>Expleo</a:t>
            </a:r>
            <a:r>
              <a:rPr lang="en-US" dirty="0" smtClean="0"/>
              <a:t>  |  Internal  |  Version 1.0  </a:t>
            </a:r>
            <a:endParaRPr lang="en-US" dirty="0"/>
          </a:p>
        </p:txBody>
      </p:sp>
      <p:sp>
        <p:nvSpPr>
          <p:cNvPr id="20" name="Title 1"/>
          <p:cNvSpPr txBox="1">
            <a:spLocks/>
          </p:cNvSpPr>
          <p:nvPr/>
        </p:nvSpPr>
        <p:spPr>
          <a:xfrm>
            <a:off x="989013" y="793917"/>
            <a:ext cx="10922400" cy="577683"/>
          </a:xfrm>
          <a:prstGeom prst="rect">
            <a:avLst/>
          </a:prstGeom>
        </p:spPr>
        <p:txBody>
          <a:bodyPr vert="horz" lIns="0" tIns="0" rIns="0" bIns="0" rtlCol="0" anchor="t">
            <a:noAutofit/>
          </a:bodyPr>
          <a:lstStyle>
            <a:lvl1pPr algn="l" defTabSz="914400" rtl="0" eaLnBrk="1" latinLnBrk="0" hangingPunct="1">
              <a:lnSpc>
                <a:spcPct val="100000"/>
              </a:lnSpc>
              <a:spcBef>
                <a:spcPct val="0"/>
              </a:spcBef>
              <a:buNone/>
              <a:defRPr sz="3400" b="1" kern="1200" baseline="0">
                <a:solidFill>
                  <a:schemeClr val="accent1"/>
                </a:solidFill>
                <a:latin typeface="+mj-lt"/>
                <a:ea typeface="+mj-ea"/>
                <a:cs typeface="+mj-cs"/>
              </a:defRPr>
            </a:lvl1pPr>
          </a:lstStyle>
          <a:p>
            <a:r>
              <a:rPr lang="en-GB" dirty="0" smtClean="0"/>
              <a:t>Sentiment analysis</a:t>
            </a:r>
            <a:endParaRPr lang="en-GB" dirty="0"/>
          </a:p>
        </p:txBody>
      </p:sp>
      <p:sp>
        <p:nvSpPr>
          <p:cNvPr id="24" name="Rectangle: Rounded Corners 6">
            <a:extLst>
              <a:ext uri="{FF2B5EF4-FFF2-40B4-BE49-F238E27FC236}">
                <a16:creationId xmlns:a16="http://schemas.microsoft.com/office/drawing/2014/main" id="{6AEDE7ED-85A8-4871-89E9-25D53B6093BD}"/>
              </a:ext>
            </a:extLst>
          </p:cNvPr>
          <p:cNvSpPr/>
          <p:nvPr/>
        </p:nvSpPr>
        <p:spPr>
          <a:xfrm>
            <a:off x="679466" y="4546814"/>
            <a:ext cx="4608512" cy="1584176"/>
          </a:xfrm>
          <a:prstGeom prst="roundRect">
            <a:avLst/>
          </a:prstGeom>
          <a:noFill/>
          <a:ln w="12700" cap="flat" cmpd="sng" algn="ctr">
            <a:solidFill>
              <a:srgbClr val="4472C4">
                <a:shade val="50000"/>
              </a:srgbClr>
            </a:solidFill>
            <a:prstDash val="lg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smtClean="0">
              <a:ln>
                <a:noFill/>
              </a:ln>
              <a:solidFill>
                <a:prstClr val="black"/>
              </a:solidFill>
              <a:effectLst/>
              <a:uLnTx/>
              <a:uFillTx/>
              <a:latin typeface="Calibri" panose="020F0502020204030204"/>
              <a:ea typeface="+mn-ea"/>
              <a:cs typeface="+mn-cs"/>
              <a:sym typeface="Wingdings" panose="05000000000000000000" pitchFamily="2" charset="2"/>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prstClr val="black"/>
                </a:solidFill>
                <a:effectLst/>
                <a:uLnTx/>
                <a:uFillTx/>
                <a:latin typeface="Calibri" panose="020F0502020204030204"/>
                <a:ea typeface="+mn-ea"/>
                <a:cs typeface="+mn-cs"/>
                <a:sym typeface="Wingdings" panose="05000000000000000000" pitchFamily="2" charset="2"/>
              </a:rPr>
              <a:t> </a:t>
            </a:r>
            <a:r>
              <a:rPr kumimoji="0" lang="en-US" sz="1600" b="1" i="0" u="none" strike="noStrike" kern="0" cap="none" spc="0" normalizeH="0" baseline="0" noProof="0" dirty="0" smtClean="0">
                <a:ln>
                  <a:noFill/>
                </a:ln>
                <a:solidFill>
                  <a:prstClr val="black"/>
                </a:solidFill>
                <a:effectLst/>
                <a:uLnTx/>
                <a:uFillTx/>
                <a:latin typeface="Calibri" panose="020F0502020204030204"/>
                <a:ea typeface="+mn-ea"/>
                <a:cs typeface="+mn-cs"/>
                <a:sym typeface="Wingdings" panose="05000000000000000000" pitchFamily="2" charset="2"/>
              </a:rPr>
              <a:t>Lexicon based</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prstClr val="black"/>
                </a:solidFill>
                <a:effectLst/>
                <a:uLnTx/>
                <a:uFillTx/>
                <a:latin typeface="Calibri" panose="020F0502020204030204"/>
                <a:ea typeface="+mn-ea"/>
                <a:cs typeface="+mn-cs"/>
                <a:sym typeface="Wingdings" panose="05000000000000000000" pitchFamily="2" charset="2"/>
              </a:rPr>
              <a:t>dictionary with a word and its polarity, some rules are generally added to take into account negation, case, punctuation and other grammatical rules</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prstClr val="white"/>
              </a:solidFill>
              <a:effectLst/>
              <a:uLnTx/>
              <a:uFillTx/>
              <a:latin typeface="Calibri" panose="020F0502020204030204"/>
              <a:ea typeface="+mn-ea"/>
              <a:cs typeface="+mn-cs"/>
            </a:endParaRPr>
          </a:p>
        </p:txBody>
      </p:sp>
      <p:sp>
        <p:nvSpPr>
          <p:cNvPr id="25" name="Rectangle: Rounded Corners 16">
            <a:extLst>
              <a:ext uri="{FF2B5EF4-FFF2-40B4-BE49-F238E27FC236}">
                <a16:creationId xmlns:a16="http://schemas.microsoft.com/office/drawing/2014/main" id="{0175B8B1-DA12-4CAB-8B03-CC73E28B9563}"/>
              </a:ext>
            </a:extLst>
          </p:cNvPr>
          <p:cNvSpPr/>
          <p:nvPr/>
        </p:nvSpPr>
        <p:spPr>
          <a:xfrm>
            <a:off x="6872154" y="4546814"/>
            <a:ext cx="4608512" cy="1584176"/>
          </a:xfrm>
          <a:prstGeom prst="roundRect">
            <a:avLst/>
          </a:prstGeom>
          <a:noFill/>
          <a:ln w="12700" cap="flat" cmpd="sng" algn="ctr">
            <a:solidFill>
              <a:srgbClr val="4472C4">
                <a:shade val="50000"/>
              </a:srgbClr>
            </a:solidFill>
            <a:prstDash val="lg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prstClr val="black"/>
                </a:solidFill>
                <a:effectLst/>
                <a:uLnTx/>
                <a:uFillTx/>
                <a:latin typeface="Calibri" panose="020F0502020204030204"/>
                <a:ea typeface="+mn-ea"/>
                <a:cs typeface="+mn-cs"/>
                <a:sym typeface="Wingdings" panose="05000000000000000000" pitchFamily="2" charset="2"/>
              </a:rPr>
              <a:t>Machine Learning based</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prstClr val="black"/>
                </a:solidFill>
                <a:effectLst/>
                <a:uLnTx/>
                <a:uFillTx/>
                <a:latin typeface="Calibri" panose="020F0502020204030204"/>
                <a:ea typeface="+mn-ea"/>
                <a:cs typeface="+mn-cs"/>
                <a:sym typeface="Wingdings" panose="05000000000000000000" pitchFamily="2" charset="2"/>
              </a:rPr>
              <a:t>treating the problem as a classification or regression problem, works well with SVMs or NB</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prstClr val="white"/>
              </a:solidFill>
              <a:effectLst/>
              <a:uLnTx/>
              <a:uFillTx/>
              <a:latin typeface="Calibri" panose="020F0502020204030204"/>
              <a:ea typeface="+mn-ea"/>
              <a:cs typeface="+mn-cs"/>
            </a:endParaRPr>
          </a:p>
        </p:txBody>
      </p:sp>
      <p:grpSp>
        <p:nvGrpSpPr>
          <p:cNvPr id="26" name="Group 9">
            <a:extLst>
              <a:ext uri="{FF2B5EF4-FFF2-40B4-BE49-F238E27FC236}">
                <a16:creationId xmlns:a16="http://schemas.microsoft.com/office/drawing/2014/main" id="{4A8F7791-B1B4-4964-9424-700CC0ED1FE0}"/>
              </a:ext>
            </a:extLst>
          </p:cNvPr>
          <p:cNvGrpSpPr/>
          <p:nvPr/>
        </p:nvGrpSpPr>
        <p:grpSpPr>
          <a:xfrm>
            <a:off x="5395990" y="4377023"/>
            <a:ext cx="1368152" cy="1206979"/>
            <a:chOff x="5339916" y="3789040"/>
            <a:chExt cx="1368152" cy="1206979"/>
          </a:xfrm>
        </p:grpSpPr>
        <p:sp>
          <p:nvSpPr>
            <p:cNvPr id="27" name="Rectangle 26">
              <a:extLst>
                <a:ext uri="{FF2B5EF4-FFF2-40B4-BE49-F238E27FC236}">
                  <a16:creationId xmlns:a16="http://schemas.microsoft.com/office/drawing/2014/main" id="{95CA58B5-2281-4E17-8B89-980F732454B2}"/>
                </a:ext>
              </a:extLst>
            </p:cNvPr>
            <p:cNvSpPr/>
            <p:nvPr/>
          </p:nvSpPr>
          <p:spPr>
            <a:xfrm>
              <a:off x="5879976" y="3789040"/>
              <a:ext cx="288032" cy="936104"/>
            </a:xfrm>
            <a:prstGeom prst="rect">
              <a:avLst/>
            </a:prstGeom>
            <a:solidFill>
              <a:srgbClr val="ED7D31">
                <a:lumMod val="60000"/>
                <a:lumOff val="4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28" name="Arrow: Left-Right 8">
              <a:extLst>
                <a:ext uri="{FF2B5EF4-FFF2-40B4-BE49-F238E27FC236}">
                  <a16:creationId xmlns:a16="http://schemas.microsoft.com/office/drawing/2014/main" id="{38EA3FD1-F051-4FF0-B081-421308687871}"/>
                </a:ext>
              </a:extLst>
            </p:cNvPr>
            <p:cNvSpPr/>
            <p:nvPr/>
          </p:nvSpPr>
          <p:spPr>
            <a:xfrm rot="10800000">
              <a:off x="5339916" y="4454269"/>
              <a:ext cx="1368152" cy="541750"/>
            </a:xfrm>
            <a:prstGeom prst="leftRightArrow">
              <a:avLst/>
            </a:prstGeom>
            <a:solidFill>
              <a:srgbClr val="ED7D31">
                <a:lumMod val="60000"/>
                <a:lumOff val="4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grpSp>
      <p:sp>
        <p:nvSpPr>
          <p:cNvPr id="29" name="Text Placeholder 2">
            <a:extLst>
              <a:ext uri="{FF2B5EF4-FFF2-40B4-BE49-F238E27FC236}">
                <a16:creationId xmlns:a16="http://schemas.microsoft.com/office/drawing/2014/main" id="{DBC64B39-09F9-474C-8FC8-F0AA97969610}"/>
              </a:ext>
            </a:extLst>
          </p:cNvPr>
          <p:cNvSpPr txBox="1">
            <a:spLocks/>
          </p:cNvSpPr>
          <p:nvPr/>
        </p:nvSpPr>
        <p:spPr>
          <a:xfrm>
            <a:off x="255526" y="3992600"/>
            <a:ext cx="11655887" cy="221599"/>
          </a:xfrm>
          <a:prstGeom prst="rect">
            <a:avLst/>
          </a:prstGeom>
        </p:spPr>
        <p:txBody>
          <a:bodyPr vert="horz" wrap="square" lIns="0" tIns="0" rIns="0" bIns="0" rtlCol="0">
            <a:sp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j-lt"/>
                <a:ea typeface="+mn-ea"/>
                <a:cs typeface="+mn-cs"/>
              </a:defRPr>
            </a:lvl1pPr>
            <a:lvl2pPr marL="266700" indent="-177800" algn="l" defTabSz="914400" rtl="0" eaLnBrk="1" latinLnBrk="0" hangingPunct="1">
              <a:lnSpc>
                <a:spcPct val="90000"/>
              </a:lnSpc>
              <a:spcBef>
                <a:spcPts val="500"/>
              </a:spcBef>
              <a:buClr>
                <a:schemeClr val="accent1"/>
              </a:buClr>
              <a:buFont typeface="Wingdings" panose="05000000000000000000" pitchFamily="2" charset="2"/>
              <a:buChar char="§"/>
              <a:defRPr sz="1800" kern="1200">
                <a:solidFill>
                  <a:schemeClr val="tx1"/>
                </a:solidFill>
                <a:latin typeface="+mj-lt"/>
                <a:ea typeface="+mn-ea"/>
                <a:cs typeface="+mn-cs"/>
              </a:defRPr>
            </a:lvl2pPr>
            <a:lvl3pPr marL="444500" indent="-177800" algn="l" defTabSz="914400" rtl="0" eaLnBrk="1" latinLnBrk="0" hangingPunct="1">
              <a:lnSpc>
                <a:spcPct val="90000"/>
              </a:lnSpc>
              <a:spcBef>
                <a:spcPts val="500"/>
              </a:spcBef>
              <a:buClr>
                <a:schemeClr val="accent2"/>
              </a:buClr>
              <a:buFont typeface="Arial" panose="020B0604020202020204" pitchFamily="34" charset="0"/>
              <a:buChar char="•"/>
              <a:defRPr sz="1600" kern="1200">
                <a:solidFill>
                  <a:schemeClr val="tx1"/>
                </a:solidFill>
                <a:latin typeface="+mj-lt"/>
                <a:ea typeface="+mn-ea"/>
                <a:cs typeface="+mn-cs"/>
              </a:defRPr>
            </a:lvl3pPr>
            <a:lvl4pPr marL="622300" indent="-177800" algn="l" defTabSz="914400" rtl="0" eaLnBrk="1" latinLnBrk="0" hangingPunct="1">
              <a:lnSpc>
                <a:spcPct val="90000"/>
              </a:lnSpc>
              <a:spcBef>
                <a:spcPts val="500"/>
              </a:spcBef>
              <a:buClr>
                <a:schemeClr val="accent3"/>
              </a:buClr>
              <a:buFont typeface="Verdana" panose="020B0604030504040204" pitchFamily="34" charset="0"/>
              <a:buChar char="‒"/>
              <a:defRPr sz="1400" kern="1200">
                <a:solidFill>
                  <a:schemeClr val="tx1"/>
                </a:solidFill>
                <a:latin typeface="+mj-lt"/>
                <a:ea typeface="+mn-ea"/>
                <a:cs typeface="+mn-cs"/>
              </a:defRPr>
            </a:lvl4pPr>
            <a:lvl5pPr marL="812800" indent="-190500" algn="l" defTabSz="914400" rtl="0" eaLnBrk="1" latinLnBrk="0" hangingPunct="1">
              <a:lnSpc>
                <a:spcPct val="90000"/>
              </a:lnSpc>
              <a:spcBef>
                <a:spcPts val="500"/>
              </a:spcBef>
              <a:buClr>
                <a:schemeClr val="accent5"/>
              </a:buClr>
              <a:buFont typeface="Arial" panose="020B0604020202020204" pitchFamily="34" charset="0"/>
              <a:buNone/>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1600" b="1" dirty="0">
                <a:solidFill>
                  <a:srgbClr val="ED7D31"/>
                </a:solidFill>
                <a:latin typeface="Calibri" panose="020F0502020204030204"/>
                <a:sym typeface="Wingdings" panose="05000000000000000000" pitchFamily="2" charset="2"/>
              </a:rPr>
              <a:t>2 main approaches</a:t>
            </a:r>
          </a:p>
        </p:txBody>
      </p:sp>
      <p:sp>
        <p:nvSpPr>
          <p:cNvPr id="30" name="Rectangle 29">
            <a:extLst>
              <a:ext uri="{FF2B5EF4-FFF2-40B4-BE49-F238E27FC236}">
                <a16:creationId xmlns:a16="http://schemas.microsoft.com/office/drawing/2014/main" id="{770D014D-FC18-444A-A1EB-29159576789A}"/>
              </a:ext>
            </a:extLst>
          </p:cNvPr>
          <p:cNvSpPr/>
          <p:nvPr/>
        </p:nvSpPr>
        <p:spPr>
          <a:xfrm>
            <a:off x="1255530" y="1497497"/>
            <a:ext cx="4823972" cy="1141563"/>
          </a:xfrm>
          <a:prstGeom prst="rect">
            <a:avLst/>
          </a:prstGeom>
          <a:noFill/>
          <a:ln w="12700" cap="flat" cmpd="sng" algn="ctr">
            <a:noFill/>
            <a:prstDash val="solid"/>
            <a:miter lim="800000"/>
          </a:ln>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rgbClr val="22A7CE"/>
                </a:solidFill>
                <a:effectLst/>
                <a:uLnTx/>
                <a:uFillTx/>
                <a:latin typeface="Calibri" panose="020F0502020204030204"/>
                <a:ea typeface="+mn-ea"/>
                <a:cs typeface="+mn-cs"/>
              </a:rPr>
              <a:t>Goal:</a:t>
            </a:r>
            <a:endParaRPr kumimoji="0" lang="en-US" sz="1600" b="0" i="0" u="none" strike="noStrike" kern="0" cap="none" spc="0" normalizeH="0" baseline="0" noProof="0" dirty="0" smtClean="0">
              <a:ln>
                <a:noFill/>
              </a:ln>
              <a:solidFill>
                <a:prstClr val="black"/>
              </a:solidFill>
              <a:effectLst/>
              <a:uLnTx/>
              <a:uFillTx/>
              <a:latin typeface="Calibri" panose="020F0502020204030204"/>
              <a:ea typeface="+mn-ea"/>
              <a:cs typeface="+mn-cs"/>
              <a:sym typeface="Wingdings" panose="05000000000000000000" pitchFamily="2" charset="2"/>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prstClr val="black"/>
                </a:solidFill>
                <a:effectLst/>
                <a:uLnTx/>
                <a:uFillTx/>
                <a:latin typeface="Calibri" panose="020F0502020204030204"/>
                <a:ea typeface="+mn-ea"/>
                <a:cs typeface="+mn-cs"/>
              </a:rPr>
              <a:t>Find the </a:t>
            </a:r>
            <a:r>
              <a:rPr kumimoji="0" lang="en-US" sz="1600" b="1" i="0" u="none" strike="noStrike" kern="0" cap="none" spc="0" normalizeH="0" baseline="0" noProof="0" dirty="0" smtClean="0">
                <a:ln>
                  <a:noFill/>
                </a:ln>
                <a:solidFill>
                  <a:prstClr val="black"/>
                </a:solidFill>
                <a:effectLst/>
                <a:uLnTx/>
                <a:uFillTx/>
                <a:latin typeface="Calibri" panose="020F0502020204030204"/>
                <a:ea typeface="+mn-ea"/>
                <a:cs typeface="+mn-cs"/>
              </a:rPr>
              <a:t>polarity</a:t>
            </a:r>
            <a:r>
              <a:rPr kumimoji="0" lang="en-US" sz="1600" b="0" i="0" u="none" strike="noStrike" kern="0" cap="none" spc="0" normalizeH="0" baseline="0" noProof="0" dirty="0" smtClean="0">
                <a:ln>
                  <a:noFill/>
                </a:ln>
                <a:solidFill>
                  <a:prstClr val="black"/>
                </a:solidFill>
                <a:effectLst/>
                <a:uLnTx/>
                <a:uFillTx/>
                <a:latin typeface="Calibri" panose="020F0502020204030204"/>
                <a:ea typeface="+mn-ea"/>
                <a:cs typeface="+mn-cs"/>
              </a:rPr>
              <a:t> of a text (bad, neutral or good)</a:t>
            </a:r>
          </a:p>
        </p:txBody>
      </p:sp>
      <p:sp>
        <p:nvSpPr>
          <p:cNvPr id="31" name="Rectangle 30">
            <a:extLst>
              <a:ext uri="{FF2B5EF4-FFF2-40B4-BE49-F238E27FC236}">
                <a16:creationId xmlns:a16="http://schemas.microsoft.com/office/drawing/2014/main" id="{23DB6F71-08BA-458E-9B57-8A660006CEFD}"/>
              </a:ext>
            </a:extLst>
          </p:cNvPr>
          <p:cNvSpPr/>
          <p:nvPr/>
        </p:nvSpPr>
        <p:spPr>
          <a:xfrm>
            <a:off x="1255530" y="2659396"/>
            <a:ext cx="4823972" cy="1141563"/>
          </a:xfrm>
          <a:prstGeom prst="rect">
            <a:avLst/>
          </a:prstGeom>
          <a:noFill/>
          <a:ln w="12700" cap="flat" cmpd="sng" algn="ctr">
            <a:noFill/>
            <a:prstDash val="solid"/>
            <a:miter lim="800000"/>
          </a:ln>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rgbClr val="12ABDB"/>
                </a:solidFill>
                <a:effectLst/>
                <a:uLnTx/>
                <a:uFillTx/>
                <a:latin typeface="Calibri" panose="020F0502020204030204"/>
                <a:ea typeface="+mn-ea"/>
                <a:cs typeface="+mn-cs"/>
              </a:rPr>
              <a:t>Challenges:</a:t>
            </a:r>
            <a:endParaRPr kumimoji="0" lang="en-US" sz="1600" b="0" i="0" u="none" strike="noStrike" kern="0" cap="none" spc="0" normalizeH="0" baseline="0" noProof="0" dirty="0" smtClean="0">
              <a:ln>
                <a:noFill/>
              </a:ln>
              <a:solidFill>
                <a:prstClr val="black"/>
              </a:solidFill>
              <a:effectLst/>
              <a:uLnTx/>
              <a:uFillTx/>
              <a:latin typeface="Calibri" panose="020F0502020204030204"/>
              <a:ea typeface="+mn-ea"/>
              <a:cs typeface="+mn-cs"/>
              <a:sym typeface="Wingdings" panose="05000000000000000000" pitchFamily="2" charset="2"/>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prstClr val="black"/>
                </a:solidFill>
                <a:effectLst/>
                <a:uLnTx/>
                <a:uFillTx/>
                <a:latin typeface="Calibri" panose="020F0502020204030204"/>
                <a:ea typeface="+mn-ea"/>
                <a:cs typeface="+mn-cs"/>
                <a:sym typeface="Wingdings" panose="05000000000000000000" pitchFamily="2" charset="2"/>
              </a:rPr>
              <a:t>Irony, complex sentences, domain specific keywords, context</a:t>
            </a:r>
            <a:endParaRPr kumimoji="0" lang="en-US" sz="1600" b="0" i="0" u="none" strike="noStrike" kern="0" cap="none" spc="0" normalizeH="0" baseline="0" noProof="0" dirty="0" smtClean="0">
              <a:ln>
                <a:noFill/>
              </a:ln>
              <a:solidFill>
                <a:prstClr val="black"/>
              </a:solidFill>
              <a:effectLst/>
              <a:uLnTx/>
              <a:uFillTx/>
              <a:latin typeface="Calibri" panose="020F0502020204030204"/>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prstClr val="white"/>
              </a:solidFill>
              <a:effectLst/>
              <a:uLnTx/>
              <a:uFillTx/>
              <a:latin typeface="Calibri" panose="020F0502020204030204"/>
              <a:ea typeface="+mn-ea"/>
              <a:cs typeface="+mn-cs"/>
            </a:endParaRPr>
          </a:p>
        </p:txBody>
      </p:sp>
      <p:sp>
        <p:nvSpPr>
          <p:cNvPr id="32" name="Rectangle 31">
            <a:extLst>
              <a:ext uri="{FF2B5EF4-FFF2-40B4-BE49-F238E27FC236}">
                <a16:creationId xmlns:a16="http://schemas.microsoft.com/office/drawing/2014/main" id="{A7149C28-B325-4A9B-A1EA-773086997DD7}"/>
              </a:ext>
            </a:extLst>
          </p:cNvPr>
          <p:cNvSpPr/>
          <p:nvPr/>
        </p:nvSpPr>
        <p:spPr>
          <a:xfrm>
            <a:off x="7087441" y="1497497"/>
            <a:ext cx="4823972" cy="1141563"/>
          </a:xfrm>
          <a:prstGeom prst="rect">
            <a:avLst/>
          </a:prstGeom>
          <a:noFill/>
          <a:ln w="12700" cap="flat" cmpd="sng" algn="ctr">
            <a:noFill/>
            <a:prstDash val="solid"/>
            <a:miter lim="800000"/>
          </a:ln>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rgbClr val="12ABDB"/>
                </a:solidFill>
                <a:effectLst/>
                <a:uLnTx/>
                <a:uFillTx/>
                <a:latin typeface="Calibri" panose="020F0502020204030204"/>
                <a:ea typeface="+mn-ea"/>
                <a:cs typeface="+mn-cs"/>
              </a:rPr>
              <a:t>Applications: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prstClr val="black"/>
                </a:solidFill>
                <a:effectLst/>
                <a:uLnTx/>
                <a:uFillTx/>
                <a:latin typeface="Calibri" panose="020F0502020204030204"/>
                <a:ea typeface="+mn-ea"/>
                <a:cs typeface="+mn-cs"/>
              </a:rPr>
              <a:t>Recommender system, social media opinion, Customer satisfaction, political opinion, etc..</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prstClr val="white"/>
              </a:solidFill>
              <a:effectLst/>
              <a:uLnTx/>
              <a:uFillTx/>
              <a:latin typeface="Calibri" panose="020F0502020204030204"/>
              <a:ea typeface="+mn-ea"/>
              <a:cs typeface="+mn-cs"/>
            </a:endParaRPr>
          </a:p>
        </p:txBody>
      </p:sp>
      <p:sp>
        <p:nvSpPr>
          <p:cNvPr id="33" name="Rectangle 32">
            <a:extLst>
              <a:ext uri="{FF2B5EF4-FFF2-40B4-BE49-F238E27FC236}">
                <a16:creationId xmlns:a16="http://schemas.microsoft.com/office/drawing/2014/main" id="{0485C395-F715-4F25-9A6D-F741F4F74BA9}"/>
              </a:ext>
            </a:extLst>
          </p:cNvPr>
          <p:cNvSpPr/>
          <p:nvPr/>
        </p:nvSpPr>
        <p:spPr>
          <a:xfrm>
            <a:off x="7087441" y="2659396"/>
            <a:ext cx="4823972" cy="1141563"/>
          </a:xfrm>
          <a:prstGeom prst="rect">
            <a:avLst/>
          </a:prstGeom>
          <a:noFill/>
          <a:ln w="12700" cap="flat" cmpd="sng" algn="ctr">
            <a:noFill/>
            <a:prstDash val="solid"/>
            <a:miter lim="800000"/>
          </a:ln>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rgbClr val="22A7CE"/>
                </a:solidFill>
                <a:effectLst/>
                <a:uLnTx/>
                <a:uFillTx/>
                <a:latin typeface="Calibri" panose="020F0502020204030204"/>
                <a:ea typeface="+mn-ea"/>
                <a:cs typeface="+mn-cs"/>
              </a:rPr>
              <a:t>Results: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prstClr val="black"/>
                </a:solidFill>
                <a:effectLst/>
                <a:uLnTx/>
                <a:uFillTx/>
                <a:latin typeface="Calibri" panose="020F0502020204030204"/>
                <a:ea typeface="+mn-ea"/>
                <a:cs typeface="+mn-cs"/>
                <a:sym typeface="Wingdings" panose="05000000000000000000" pitchFamily="2" charset="2"/>
              </a:rPr>
              <a:t>According to research, human raters agree about 80% of the time, so an accuracy of 80% seems good</a:t>
            </a:r>
            <a:endParaRPr kumimoji="0" lang="en-US" sz="1600" b="0" i="0" u="none" strike="noStrike" kern="0" cap="none" spc="0" normalizeH="0" baseline="0" noProof="0" dirty="0" smtClean="0">
              <a:ln>
                <a:noFill/>
              </a:ln>
              <a:solidFill>
                <a:prstClr val="black"/>
              </a:solidFill>
              <a:effectLst/>
              <a:uLnTx/>
              <a:uFillTx/>
              <a:latin typeface="Calibri" panose="020F0502020204030204"/>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prstClr val="white"/>
              </a:solidFill>
              <a:effectLst/>
              <a:uLnTx/>
              <a:uFillTx/>
              <a:latin typeface="Calibri" panose="020F0502020204030204"/>
              <a:ea typeface="+mn-ea"/>
              <a:cs typeface="+mn-cs"/>
            </a:endParaRPr>
          </a:p>
        </p:txBody>
      </p:sp>
      <p:pic>
        <p:nvPicPr>
          <p:cNvPr id="34" name="Picture 26">
            <a:extLst>
              <a:ext uri="{FF2B5EF4-FFF2-40B4-BE49-F238E27FC236}">
                <a16:creationId xmlns:a16="http://schemas.microsoft.com/office/drawing/2014/main" id="{97BAD3C9-45CD-467F-856D-A6E847A19BD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61829" y="2772057"/>
            <a:ext cx="720664" cy="720664"/>
          </a:xfrm>
          <a:prstGeom prst="rect">
            <a:avLst/>
          </a:prstGeom>
        </p:spPr>
      </p:pic>
      <p:pic>
        <p:nvPicPr>
          <p:cNvPr id="35" name="Picture 28">
            <a:extLst>
              <a:ext uri="{FF2B5EF4-FFF2-40B4-BE49-F238E27FC236}">
                <a16:creationId xmlns:a16="http://schemas.microsoft.com/office/drawing/2014/main" id="{499EEE5A-F91E-4839-B691-401E4A60D9C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99783" y="1622463"/>
            <a:ext cx="720664" cy="720664"/>
          </a:xfrm>
          <a:prstGeom prst="rect">
            <a:avLst/>
          </a:prstGeom>
        </p:spPr>
      </p:pic>
      <p:pic>
        <p:nvPicPr>
          <p:cNvPr id="36" name="Picture 30">
            <a:extLst>
              <a:ext uri="{FF2B5EF4-FFF2-40B4-BE49-F238E27FC236}">
                <a16:creationId xmlns:a16="http://schemas.microsoft.com/office/drawing/2014/main" id="{B63F98D9-0D7C-4AC9-8BBB-07808D90FC4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61179" y="1610158"/>
            <a:ext cx="720664" cy="720664"/>
          </a:xfrm>
          <a:prstGeom prst="rect">
            <a:avLst/>
          </a:prstGeom>
        </p:spPr>
      </p:pic>
      <p:pic>
        <p:nvPicPr>
          <p:cNvPr id="37" name="Picture 32">
            <a:extLst>
              <a:ext uri="{FF2B5EF4-FFF2-40B4-BE49-F238E27FC236}">
                <a16:creationId xmlns:a16="http://schemas.microsoft.com/office/drawing/2014/main" id="{881BE77A-C5DA-4628-B1E1-D27229D6E50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199783" y="2772057"/>
            <a:ext cx="720664" cy="720664"/>
          </a:xfrm>
          <a:prstGeom prst="rect">
            <a:avLst/>
          </a:prstGeom>
        </p:spPr>
      </p:pic>
    </p:spTree>
    <p:extLst>
      <p:ext uri="{BB962C8B-B14F-4D97-AF65-F5344CB8AC3E}">
        <p14:creationId xmlns:p14="http://schemas.microsoft.com/office/powerpoint/2010/main" val="210758520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fld id="{64EFF315-FA4E-4084-ACCF-A94C350B883E}" type="slidenum">
              <a:rPr lang="en-US" smtClean="0"/>
              <a:pPr/>
              <a:t>32</a:t>
            </a:fld>
            <a:endParaRPr lang="en-US" dirty="0"/>
          </a:p>
        </p:txBody>
      </p:sp>
      <p:sp>
        <p:nvSpPr>
          <p:cNvPr id="5" name="Text Placeholder 4"/>
          <p:cNvSpPr>
            <a:spLocks noGrp="1"/>
          </p:cNvSpPr>
          <p:nvPr>
            <p:ph type="body" sz="quarter" idx="14"/>
          </p:nvPr>
        </p:nvSpPr>
        <p:spPr/>
        <p:txBody>
          <a:bodyPr/>
          <a:lstStyle/>
          <a:p>
            <a:r>
              <a:rPr lang="fr-FR" dirty="0" smtClean="0"/>
              <a:t>Applications</a:t>
            </a:r>
            <a:endParaRPr lang="en-GB" dirty="0"/>
          </a:p>
          <a:p>
            <a:endParaRPr lang="en-GB" dirty="0"/>
          </a:p>
          <a:p>
            <a:endParaRPr lang="en-GB" dirty="0"/>
          </a:p>
        </p:txBody>
      </p:sp>
      <p:sp>
        <p:nvSpPr>
          <p:cNvPr id="6" name="Footer Placeholder 5"/>
          <p:cNvSpPr>
            <a:spLocks noGrp="1"/>
          </p:cNvSpPr>
          <p:nvPr>
            <p:ph type="ftr" sz="quarter" idx="3"/>
          </p:nvPr>
        </p:nvSpPr>
        <p:spPr/>
        <p:txBody>
          <a:bodyPr/>
          <a:lstStyle/>
          <a:p>
            <a:r>
              <a:rPr lang="en-US" dirty="0" smtClean="0"/>
              <a:t>INSA Text mining </a:t>
            </a:r>
            <a:r>
              <a:rPr lang="en-US" dirty="0"/>
              <a:t>|  </a:t>
            </a:r>
            <a:r>
              <a:rPr lang="en-US" dirty="0" smtClean="0"/>
              <a:t>© </a:t>
            </a:r>
            <a:r>
              <a:rPr lang="en-US" dirty="0" err="1" smtClean="0"/>
              <a:t>Expleo</a:t>
            </a:r>
            <a:r>
              <a:rPr lang="en-US" dirty="0" smtClean="0"/>
              <a:t>  |  Internal  |  Version 1.0  </a:t>
            </a:r>
            <a:endParaRPr lang="en-US" dirty="0"/>
          </a:p>
        </p:txBody>
      </p:sp>
      <p:sp>
        <p:nvSpPr>
          <p:cNvPr id="20" name="Title 1"/>
          <p:cNvSpPr txBox="1">
            <a:spLocks/>
          </p:cNvSpPr>
          <p:nvPr/>
        </p:nvSpPr>
        <p:spPr>
          <a:xfrm>
            <a:off x="989013" y="793917"/>
            <a:ext cx="10922400" cy="577683"/>
          </a:xfrm>
          <a:prstGeom prst="rect">
            <a:avLst/>
          </a:prstGeom>
        </p:spPr>
        <p:txBody>
          <a:bodyPr vert="horz" lIns="0" tIns="0" rIns="0" bIns="0" rtlCol="0" anchor="t">
            <a:noAutofit/>
          </a:bodyPr>
          <a:lstStyle>
            <a:lvl1pPr algn="l" defTabSz="914400" rtl="0" eaLnBrk="1" latinLnBrk="0" hangingPunct="1">
              <a:lnSpc>
                <a:spcPct val="100000"/>
              </a:lnSpc>
              <a:spcBef>
                <a:spcPct val="0"/>
              </a:spcBef>
              <a:buNone/>
              <a:defRPr sz="3400" b="1" kern="1200" baseline="0">
                <a:solidFill>
                  <a:schemeClr val="accent1"/>
                </a:solidFill>
                <a:latin typeface="+mj-lt"/>
                <a:ea typeface="+mj-ea"/>
                <a:cs typeface="+mj-cs"/>
              </a:defRPr>
            </a:lvl1pPr>
          </a:lstStyle>
          <a:p>
            <a:r>
              <a:rPr lang="en-GB" dirty="0" smtClean="0"/>
              <a:t>Sentiment analysis</a:t>
            </a:r>
            <a:endParaRPr lang="en-GB" dirty="0"/>
          </a:p>
        </p:txBody>
      </p:sp>
      <p:sp>
        <p:nvSpPr>
          <p:cNvPr id="21" name="Text Placeholder 1">
            <a:extLst>
              <a:ext uri="{FF2B5EF4-FFF2-40B4-BE49-F238E27FC236}">
                <a16:creationId xmlns:a16="http://schemas.microsoft.com/office/drawing/2014/main" id="{B0BE6084-4C94-4D4A-9729-732E0F2E261E}"/>
              </a:ext>
            </a:extLst>
          </p:cNvPr>
          <p:cNvSpPr>
            <a:spLocks noGrp="1"/>
          </p:cNvSpPr>
          <p:nvPr>
            <p:ph type="body" sz="quarter" idx="4294967295"/>
          </p:nvPr>
        </p:nvSpPr>
        <p:spPr>
          <a:xfrm>
            <a:off x="385861" y="1567942"/>
            <a:ext cx="11663823" cy="6637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Clr>
                <a:schemeClr val="accent2"/>
              </a:buClr>
              <a:buFont typeface="Wingdings" panose="05000000000000000000" pitchFamily="2" charset="2"/>
              <a:buChar char="§"/>
            </a:pPr>
            <a:r>
              <a:rPr lang="en-US" sz="1600" b="0" dirty="0">
                <a:solidFill>
                  <a:schemeClr val="tx1"/>
                </a:solidFill>
                <a:latin typeface="+mn-lt"/>
              </a:rPr>
              <a:t>There are several packages to do sentiment analysis in Python: </a:t>
            </a:r>
            <a:r>
              <a:rPr lang="en-US" sz="1600" b="0" i="1" dirty="0">
                <a:solidFill>
                  <a:schemeClr val="tx1"/>
                </a:solidFill>
                <a:latin typeface="+mn-lt"/>
              </a:rPr>
              <a:t>NLTK</a:t>
            </a:r>
            <a:r>
              <a:rPr lang="en-US" sz="1600" b="0" dirty="0">
                <a:solidFill>
                  <a:schemeClr val="tx1"/>
                </a:solidFill>
                <a:latin typeface="+mn-lt"/>
              </a:rPr>
              <a:t>, </a:t>
            </a:r>
            <a:r>
              <a:rPr lang="en-US" sz="1600" b="0" i="1" dirty="0">
                <a:solidFill>
                  <a:schemeClr val="tx1"/>
                </a:solidFill>
                <a:latin typeface="+mn-lt"/>
              </a:rPr>
              <a:t>Vader </a:t>
            </a:r>
            <a:r>
              <a:rPr lang="en-US" sz="1600" b="0" dirty="0">
                <a:solidFill>
                  <a:schemeClr val="tx1"/>
                </a:solidFill>
                <a:latin typeface="+mn-lt"/>
              </a:rPr>
              <a:t>(in </a:t>
            </a:r>
            <a:r>
              <a:rPr lang="en-US" sz="1600" b="0" i="1" dirty="0">
                <a:solidFill>
                  <a:schemeClr val="tx1"/>
                </a:solidFill>
                <a:latin typeface="+mn-lt"/>
              </a:rPr>
              <a:t>NLTK</a:t>
            </a:r>
            <a:r>
              <a:rPr lang="en-US" sz="1600" b="0" dirty="0">
                <a:solidFill>
                  <a:schemeClr val="tx1"/>
                </a:solidFill>
                <a:latin typeface="+mn-lt"/>
              </a:rPr>
              <a:t>), </a:t>
            </a:r>
            <a:r>
              <a:rPr lang="en-US" sz="1600" b="0" i="1" dirty="0" err="1">
                <a:solidFill>
                  <a:schemeClr val="tx1"/>
                </a:solidFill>
                <a:latin typeface="+mn-lt"/>
              </a:rPr>
              <a:t>TextBlob</a:t>
            </a:r>
            <a:r>
              <a:rPr lang="en-US" sz="1600" b="0" dirty="0">
                <a:solidFill>
                  <a:schemeClr val="tx1"/>
                </a:solidFill>
                <a:latin typeface="+mn-lt"/>
              </a:rPr>
              <a:t>, </a:t>
            </a:r>
            <a:r>
              <a:rPr lang="en-US" sz="1600" b="0" i="1" dirty="0">
                <a:solidFill>
                  <a:schemeClr val="tx1"/>
                </a:solidFill>
                <a:latin typeface="+mn-lt"/>
              </a:rPr>
              <a:t>AFINN </a:t>
            </a:r>
            <a:r>
              <a:rPr lang="en-US" sz="1600" b="0" dirty="0">
                <a:solidFill>
                  <a:schemeClr val="tx1"/>
                </a:solidFill>
                <a:latin typeface="+mn-lt"/>
              </a:rPr>
              <a:t>etc.</a:t>
            </a:r>
          </a:p>
          <a:p>
            <a:pPr marL="285750" indent="-285750">
              <a:buClr>
                <a:schemeClr val="accent2"/>
              </a:buClr>
              <a:buFont typeface="Wingdings" panose="05000000000000000000" pitchFamily="2" charset="2"/>
              <a:buChar char="§"/>
            </a:pPr>
            <a:r>
              <a:rPr lang="en-US" sz="1600" b="0" dirty="0">
                <a:solidFill>
                  <a:schemeClr val="tx1"/>
                </a:solidFill>
                <a:latin typeface="+mn-lt"/>
              </a:rPr>
              <a:t>In R, there is the package: </a:t>
            </a:r>
            <a:r>
              <a:rPr lang="en-US" sz="1600" b="0" i="1" dirty="0" err="1">
                <a:solidFill>
                  <a:schemeClr val="tx1"/>
                </a:solidFill>
                <a:latin typeface="+mn-lt"/>
              </a:rPr>
              <a:t>SentimentAnalysis</a:t>
            </a:r>
            <a:endParaRPr lang="en-US" sz="1600" b="0" i="1" dirty="0">
              <a:solidFill>
                <a:schemeClr val="tx1"/>
              </a:solidFill>
              <a:latin typeface="+mn-lt"/>
            </a:endParaRPr>
          </a:p>
        </p:txBody>
      </p:sp>
      <p:cxnSp>
        <p:nvCxnSpPr>
          <p:cNvPr id="22" name="Straight Connector 3">
            <a:extLst>
              <a:ext uri="{FF2B5EF4-FFF2-40B4-BE49-F238E27FC236}">
                <a16:creationId xmlns:a16="http://schemas.microsoft.com/office/drawing/2014/main" id="{5195906A-686C-466F-B88C-DBBEA78EF069}"/>
              </a:ext>
            </a:extLst>
          </p:cNvPr>
          <p:cNvCxnSpPr/>
          <p:nvPr/>
        </p:nvCxnSpPr>
        <p:spPr>
          <a:xfrm>
            <a:off x="5109134" y="2777544"/>
            <a:ext cx="2497085" cy="0"/>
          </a:xfrm>
          <a:prstGeom prst="line">
            <a:avLst/>
          </a:prstGeom>
          <a:noFill/>
          <a:ln w="57150" cap="flat" cmpd="sng" algn="ctr">
            <a:solidFill>
              <a:schemeClr val="accent1"/>
            </a:solidFill>
            <a:prstDash val="solid"/>
          </a:ln>
          <a:effectLst/>
        </p:spPr>
      </p:cxnSp>
      <p:grpSp>
        <p:nvGrpSpPr>
          <p:cNvPr id="23" name="Group 15">
            <a:extLst>
              <a:ext uri="{FF2B5EF4-FFF2-40B4-BE49-F238E27FC236}">
                <a16:creationId xmlns:a16="http://schemas.microsoft.com/office/drawing/2014/main" id="{DB7A8FFD-7010-4EB6-8D8C-1751FDC61FC1}"/>
              </a:ext>
            </a:extLst>
          </p:cNvPr>
          <p:cNvGrpSpPr/>
          <p:nvPr/>
        </p:nvGrpSpPr>
        <p:grpSpPr>
          <a:xfrm>
            <a:off x="750578" y="4715753"/>
            <a:ext cx="10935518" cy="1379168"/>
            <a:chOff x="992957" y="4221088"/>
            <a:chExt cx="10935518" cy="1379168"/>
          </a:xfrm>
        </p:grpSpPr>
        <p:sp>
          <p:nvSpPr>
            <p:cNvPr id="38" name="Rectangle 37">
              <a:extLst>
                <a:ext uri="{FF2B5EF4-FFF2-40B4-BE49-F238E27FC236}">
                  <a16:creationId xmlns:a16="http://schemas.microsoft.com/office/drawing/2014/main" id="{4C6CB04B-DF61-43F5-8306-886C82AF8E7F}"/>
                </a:ext>
              </a:extLst>
            </p:cNvPr>
            <p:cNvSpPr/>
            <p:nvPr/>
          </p:nvSpPr>
          <p:spPr>
            <a:xfrm>
              <a:off x="2260424" y="4221088"/>
              <a:ext cx="4339632" cy="1379168"/>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fr-FR" sz="1400" dirty="0">
                <a:solidFill>
                  <a:schemeClr val="tx2"/>
                </a:solidFill>
                <a:latin typeface="Lucida Console" panose="020B0609040504020204" pitchFamily="49" charset="0"/>
              </a:endParaRPr>
            </a:p>
          </p:txBody>
        </p:sp>
        <p:pic>
          <p:nvPicPr>
            <p:cNvPr id="39" name="Picture 4">
              <a:extLst>
                <a:ext uri="{FF2B5EF4-FFF2-40B4-BE49-F238E27FC236}">
                  <a16:creationId xmlns:a16="http://schemas.microsoft.com/office/drawing/2014/main" id="{0F672C69-D138-4861-A8C3-FE5651C84B7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2957" y="4472298"/>
              <a:ext cx="1001999" cy="876749"/>
            </a:xfrm>
            <a:prstGeom prst="rect">
              <a:avLst/>
            </a:prstGeom>
          </p:spPr>
        </p:pic>
        <p:pic>
          <p:nvPicPr>
            <p:cNvPr id="40" name="Picture 7">
              <a:extLst>
                <a:ext uri="{FF2B5EF4-FFF2-40B4-BE49-F238E27FC236}">
                  <a16:creationId xmlns:a16="http://schemas.microsoft.com/office/drawing/2014/main" id="{5400A6B1-2000-41E1-AE90-96FC37FEFA27}"/>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contrast="40000"/>
                      </a14:imgEffect>
                    </a14:imgLayer>
                  </a14:imgProps>
                </a:ext>
              </a:extLst>
            </a:blip>
            <a:stretch>
              <a:fillRect/>
            </a:stretch>
          </p:blipFill>
          <p:spPr>
            <a:xfrm>
              <a:off x="2351584" y="4682072"/>
              <a:ext cx="3715966" cy="457200"/>
            </a:xfrm>
            <a:prstGeom prst="rect">
              <a:avLst/>
            </a:prstGeom>
          </p:spPr>
        </p:pic>
        <p:grpSp>
          <p:nvGrpSpPr>
            <p:cNvPr id="41" name="Group 14">
              <a:extLst>
                <a:ext uri="{FF2B5EF4-FFF2-40B4-BE49-F238E27FC236}">
                  <a16:creationId xmlns:a16="http://schemas.microsoft.com/office/drawing/2014/main" id="{1A7FB5CE-E12C-4868-872C-6E49D3EBD8EC}"/>
                </a:ext>
              </a:extLst>
            </p:cNvPr>
            <p:cNvGrpSpPr/>
            <p:nvPr/>
          </p:nvGrpSpPr>
          <p:grpSpPr>
            <a:xfrm>
              <a:off x="6821885" y="4221088"/>
              <a:ext cx="5106590" cy="1379168"/>
              <a:chOff x="6821885" y="4221088"/>
              <a:chExt cx="5106590" cy="1379168"/>
            </a:xfrm>
          </p:grpSpPr>
          <p:sp>
            <p:nvSpPr>
              <p:cNvPr id="42" name="Rectangle 41">
                <a:extLst>
                  <a:ext uri="{FF2B5EF4-FFF2-40B4-BE49-F238E27FC236}">
                    <a16:creationId xmlns:a16="http://schemas.microsoft.com/office/drawing/2014/main" id="{EF0D8D38-6BD6-421F-94A6-A162102AA0B8}"/>
                  </a:ext>
                </a:extLst>
              </p:cNvPr>
              <p:cNvSpPr/>
              <p:nvPr/>
            </p:nvSpPr>
            <p:spPr>
              <a:xfrm>
                <a:off x="6821885" y="4221088"/>
                <a:ext cx="5106590" cy="1379168"/>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fr-FR" sz="1400" dirty="0">
                  <a:solidFill>
                    <a:schemeClr val="tx2"/>
                  </a:solidFill>
                  <a:latin typeface="Lucida Console" panose="020B0609040504020204" pitchFamily="49" charset="0"/>
                </a:endParaRPr>
              </a:p>
            </p:txBody>
          </p:sp>
          <p:pic>
            <p:nvPicPr>
              <p:cNvPr id="43" name="Picture 8">
                <a:extLst>
                  <a:ext uri="{FF2B5EF4-FFF2-40B4-BE49-F238E27FC236}">
                    <a16:creationId xmlns:a16="http://schemas.microsoft.com/office/drawing/2014/main" id="{72B6901F-4CDC-40EC-938C-B3C23392F0F9}"/>
                  </a:ext>
                </a:extLst>
              </p:cNvPr>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20000" contrast="40000"/>
                        </a14:imgEffect>
                      </a14:imgLayer>
                    </a14:imgProps>
                  </a:ext>
                </a:extLst>
              </a:blip>
              <a:srcRect r="4093"/>
              <a:stretch/>
            </p:blipFill>
            <p:spPr>
              <a:xfrm>
                <a:off x="6929811" y="4333376"/>
                <a:ext cx="4890739" cy="1154592"/>
              </a:xfrm>
              <a:prstGeom prst="rect">
                <a:avLst/>
              </a:prstGeom>
            </p:spPr>
          </p:pic>
        </p:grpSp>
      </p:grpSp>
      <p:grpSp>
        <p:nvGrpSpPr>
          <p:cNvPr id="44" name="Group 16">
            <a:extLst>
              <a:ext uri="{FF2B5EF4-FFF2-40B4-BE49-F238E27FC236}">
                <a16:creationId xmlns:a16="http://schemas.microsoft.com/office/drawing/2014/main" id="{71C28C7F-B716-4695-98F0-9CE997DA7B7A}"/>
              </a:ext>
            </a:extLst>
          </p:cNvPr>
          <p:cNvGrpSpPr/>
          <p:nvPr/>
        </p:nvGrpSpPr>
        <p:grpSpPr>
          <a:xfrm>
            <a:off x="2886276" y="2998577"/>
            <a:ext cx="6664123" cy="1157607"/>
            <a:chOff x="1736133" y="2743282"/>
            <a:chExt cx="6664123" cy="1157607"/>
          </a:xfrm>
        </p:grpSpPr>
        <p:pic>
          <p:nvPicPr>
            <p:cNvPr id="45" name="Picture 5">
              <a:extLst>
                <a:ext uri="{FF2B5EF4-FFF2-40B4-BE49-F238E27FC236}">
                  <a16:creationId xmlns:a16="http://schemas.microsoft.com/office/drawing/2014/main" id="{662EDF1E-F247-4A21-A4A7-7A363743CD7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36133" y="2743282"/>
              <a:ext cx="1157607" cy="1157607"/>
            </a:xfrm>
            <a:prstGeom prst="rect">
              <a:avLst/>
            </a:prstGeom>
          </p:spPr>
        </p:pic>
        <p:sp>
          <p:nvSpPr>
            <p:cNvPr id="46" name="Rectangle 45">
              <a:extLst>
                <a:ext uri="{FF2B5EF4-FFF2-40B4-BE49-F238E27FC236}">
                  <a16:creationId xmlns:a16="http://schemas.microsoft.com/office/drawing/2014/main" id="{35C60350-9AF3-492E-B893-6AFD59201E00}"/>
                </a:ext>
              </a:extLst>
            </p:cNvPr>
            <p:cNvSpPr/>
            <p:nvPr/>
          </p:nvSpPr>
          <p:spPr>
            <a:xfrm>
              <a:off x="3107103" y="2748761"/>
              <a:ext cx="5293153" cy="1152128"/>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200" dirty="0">
                  <a:solidFill>
                    <a:srgbClr val="29349A"/>
                  </a:solidFill>
                  <a:latin typeface="Lucida Console" panose="020B0609040504020204" pitchFamily="49" charset="0"/>
                </a:rPr>
                <a:t>In [1]: 	</a:t>
              </a:r>
              <a:r>
                <a:rPr lang="fr-FR" sz="1200" dirty="0" err="1">
                  <a:solidFill>
                    <a:srgbClr val="004400"/>
                  </a:solidFill>
                  <a:latin typeface="Lucida Console" panose="020B0609040504020204" pitchFamily="49" charset="0"/>
                </a:rPr>
                <a:t>from</a:t>
              </a:r>
              <a:r>
                <a:rPr lang="fr-FR" sz="1200" dirty="0">
                  <a:latin typeface="Lucida Console" panose="020B0609040504020204" pitchFamily="49" charset="0"/>
                </a:rPr>
                <a:t> </a:t>
              </a:r>
              <a:r>
                <a:rPr lang="fr-FR" sz="1200" dirty="0" err="1">
                  <a:solidFill>
                    <a:schemeClr val="tx2"/>
                  </a:solidFill>
                  <a:latin typeface="Lucida Console" panose="020B0609040504020204" pitchFamily="49" charset="0"/>
                </a:rPr>
                <a:t>textblob</a:t>
              </a:r>
              <a:r>
                <a:rPr lang="fr-FR" sz="1200" dirty="0">
                  <a:latin typeface="Lucida Console" panose="020B0609040504020204" pitchFamily="49" charset="0"/>
                </a:rPr>
                <a:t> </a:t>
              </a:r>
              <a:r>
                <a:rPr lang="fr-FR" sz="1200" dirty="0">
                  <a:solidFill>
                    <a:srgbClr val="004400"/>
                  </a:solidFill>
                  <a:latin typeface="Lucida Console" panose="020B0609040504020204" pitchFamily="49" charset="0"/>
                </a:rPr>
                <a:t>import</a:t>
              </a:r>
              <a:r>
                <a:rPr lang="fr-FR" sz="1200" dirty="0">
                  <a:latin typeface="Lucida Console" panose="020B0609040504020204" pitchFamily="49" charset="0"/>
                </a:rPr>
                <a:t> </a:t>
              </a:r>
              <a:r>
                <a:rPr lang="fr-FR" sz="1200" dirty="0" err="1">
                  <a:solidFill>
                    <a:schemeClr val="tx2"/>
                  </a:solidFill>
                  <a:latin typeface="Lucida Console" panose="020B0609040504020204" pitchFamily="49" charset="0"/>
                </a:rPr>
                <a:t>TextBlob</a:t>
              </a:r>
              <a:endParaRPr lang="fr-FR" sz="1200" dirty="0">
                <a:solidFill>
                  <a:schemeClr val="tx2"/>
                </a:solidFill>
                <a:latin typeface="Lucida Console" panose="020B0609040504020204" pitchFamily="49" charset="0"/>
              </a:endParaRPr>
            </a:p>
            <a:p>
              <a:r>
                <a:rPr lang="fr-FR" sz="1200" dirty="0">
                  <a:latin typeface="Lucida Console" panose="020B0609040504020204" pitchFamily="49" charset="0"/>
                </a:rPr>
                <a:t>	</a:t>
              </a:r>
              <a:r>
                <a:rPr lang="fr-FR" sz="1200" dirty="0" err="1">
                  <a:solidFill>
                    <a:schemeClr val="tx2"/>
                  </a:solidFill>
                  <a:latin typeface="Lucida Console" panose="020B0609040504020204" pitchFamily="49" charset="0"/>
                </a:rPr>
                <a:t>TextBlob</a:t>
              </a:r>
              <a:r>
                <a:rPr lang="fr-FR" sz="1200" dirty="0">
                  <a:solidFill>
                    <a:schemeClr val="tx2"/>
                  </a:solidFill>
                  <a:latin typeface="Lucida Console" panose="020B0609040504020204" pitchFamily="49" charset="0"/>
                </a:rPr>
                <a:t>(</a:t>
              </a:r>
              <a:r>
                <a:rPr lang="fr-FR" sz="1200" dirty="0">
                  <a:solidFill>
                    <a:srgbClr val="9B0909"/>
                  </a:solidFill>
                  <a:latin typeface="Lucida Console" panose="020B0609040504020204" pitchFamily="49" charset="0"/>
                </a:rPr>
                <a:t>‘I </a:t>
              </a:r>
              <a:r>
                <a:rPr lang="fr-FR" sz="1200" dirty="0" err="1">
                  <a:solidFill>
                    <a:srgbClr val="9B0909"/>
                  </a:solidFill>
                  <a:latin typeface="Lucida Console" panose="020B0609040504020204" pitchFamily="49" charset="0"/>
                </a:rPr>
                <a:t>am</a:t>
              </a:r>
              <a:r>
                <a:rPr lang="fr-FR" sz="1200" dirty="0">
                  <a:solidFill>
                    <a:srgbClr val="9B0909"/>
                  </a:solidFill>
                  <a:latin typeface="Lucida Console" panose="020B0609040504020204" pitchFamily="49" charset="0"/>
                </a:rPr>
                <a:t> </a:t>
              </a:r>
              <a:r>
                <a:rPr lang="fr-FR" sz="1200" dirty="0" err="1">
                  <a:solidFill>
                    <a:srgbClr val="9B0909"/>
                  </a:solidFill>
                  <a:latin typeface="Lucida Console" panose="020B0609040504020204" pitchFamily="49" charset="0"/>
                </a:rPr>
                <a:t>very</a:t>
              </a:r>
              <a:r>
                <a:rPr lang="fr-FR" sz="1200" dirty="0">
                  <a:solidFill>
                    <a:srgbClr val="9B0909"/>
                  </a:solidFill>
                  <a:latin typeface="Lucida Console" panose="020B0609040504020204" pitchFamily="49" charset="0"/>
                </a:rPr>
                <a:t> happy </a:t>
              </a:r>
              <a:r>
                <a:rPr lang="fr-FR" sz="1200" dirty="0" err="1">
                  <a:solidFill>
                    <a:srgbClr val="9B0909"/>
                  </a:solidFill>
                  <a:latin typeface="Lucida Console" panose="020B0609040504020204" pitchFamily="49" charset="0"/>
                </a:rPr>
                <a:t>today</a:t>
              </a:r>
              <a:r>
                <a:rPr lang="fr-FR" sz="1200" dirty="0">
                  <a:solidFill>
                    <a:srgbClr val="9B0909"/>
                  </a:solidFill>
                  <a:latin typeface="Lucida Console" panose="020B0609040504020204" pitchFamily="49" charset="0"/>
                </a:rPr>
                <a:t>’</a:t>
              </a:r>
              <a:r>
                <a:rPr lang="fr-FR" sz="1200" dirty="0">
                  <a:solidFill>
                    <a:schemeClr val="tx2"/>
                  </a:solidFill>
                  <a:latin typeface="Lucida Console" panose="020B0609040504020204" pitchFamily="49" charset="0"/>
                </a:rPr>
                <a:t>).sentiment</a:t>
              </a:r>
            </a:p>
            <a:p>
              <a:endParaRPr lang="fr-FR" sz="1200" dirty="0">
                <a:solidFill>
                  <a:schemeClr val="tx2"/>
                </a:solidFill>
                <a:latin typeface="Lucida Console" panose="020B0609040504020204" pitchFamily="49" charset="0"/>
              </a:endParaRPr>
            </a:p>
            <a:p>
              <a:r>
                <a:rPr lang="fr-FR" sz="1200" dirty="0">
                  <a:solidFill>
                    <a:srgbClr val="CA1B03"/>
                  </a:solidFill>
                  <a:latin typeface="Lucida Console" panose="020B0609040504020204" pitchFamily="49" charset="0"/>
                </a:rPr>
                <a:t>Out[1]: 	</a:t>
              </a:r>
              <a:r>
                <a:rPr lang="fr-FR" sz="1200" dirty="0">
                  <a:solidFill>
                    <a:schemeClr val="tx2"/>
                  </a:solidFill>
                  <a:latin typeface="Lucida Console" panose="020B0609040504020204" pitchFamily="49" charset="0"/>
                </a:rPr>
                <a:t>Sentiment(</a:t>
              </a:r>
              <a:r>
                <a:rPr lang="fr-FR" sz="1200" dirty="0" err="1">
                  <a:solidFill>
                    <a:schemeClr val="tx2"/>
                  </a:solidFill>
                  <a:latin typeface="Lucida Console" panose="020B0609040504020204" pitchFamily="49" charset="0"/>
                </a:rPr>
                <a:t>polarity</a:t>
              </a:r>
              <a:r>
                <a:rPr lang="fr-FR" sz="1200" dirty="0">
                  <a:solidFill>
                    <a:schemeClr val="tx2"/>
                  </a:solidFill>
                  <a:latin typeface="Lucida Console" panose="020B0609040504020204" pitchFamily="49" charset="0"/>
                </a:rPr>
                <a:t> = 1.0, </a:t>
              </a:r>
              <a:r>
                <a:rPr lang="fr-FR" sz="1200" dirty="0" err="1">
                  <a:solidFill>
                    <a:schemeClr val="tx2"/>
                  </a:solidFill>
                  <a:latin typeface="Lucida Console" panose="020B0609040504020204" pitchFamily="49" charset="0"/>
                </a:rPr>
                <a:t>subjectivity</a:t>
              </a:r>
              <a:r>
                <a:rPr lang="fr-FR" sz="1200" dirty="0">
                  <a:solidFill>
                    <a:schemeClr val="tx2"/>
                  </a:solidFill>
                  <a:latin typeface="Lucida Console" panose="020B0609040504020204" pitchFamily="49" charset="0"/>
                </a:rPr>
                <a:t> = 1.0)</a:t>
              </a:r>
            </a:p>
          </p:txBody>
        </p:sp>
      </p:grpSp>
    </p:spTree>
    <p:extLst>
      <p:ext uri="{BB962C8B-B14F-4D97-AF65-F5344CB8AC3E}">
        <p14:creationId xmlns:p14="http://schemas.microsoft.com/office/powerpoint/2010/main" val="279222551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fld id="{64EFF315-FA4E-4084-ACCF-A94C350B883E}" type="slidenum">
              <a:rPr lang="en-US" smtClean="0"/>
              <a:pPr/>
              <a:t>33</a:t>
            </a:fld>
            <a:endParaRPr lang="en-US" dirty="0"/>
          </a:p>
        </p:txBody>
      </p:sp>
      <p:sp>
        <p:nvSpPr>
          <p:cNvPr id="5" name="Text Placeholder 4"/>
          <p:cNvSpPr>
            <a:spLocks noGrp="1"/>
          </p:cNvSpPr>
          <p:nvPr>
            <p:ph type="body" sz="quarter" idx="14"/>
          </p:nvPr>
        </p:nvSpPr>
        <p:spPr/>
        <p:txBody>
          <a:bodyPr/>
          <a:lstStyle/>
          <a:p>
            <a:r>
              <a:rPr lang="fr-FR" dirty="0" err="1" smtClean="0"/>
              <a:t>Way</a:t>
            </a:r>
            <a:r>
              <a:rPr lang="fr-FR" dirty="0" smtClean="0"/>
              <a:t> </a:t>
            </a:r>
            <a:r>
              <a:rPr lang="fr-FR" dirty="0" err="1" smtClean="0"/>
              <a:t>forward</a:t>
            </a:r>
            <a:endParaRPr lang="en-GB" dirty="0"/>
          </a:p>
          <a:p>
            <a:endParaRPr lang="en-GB" dirty="0"/>
          </a:p>
          <a:p>
            <a:endParaRPr lang="en-GB" dirty="0"/>
          </a:p>
        </p:txBody>
      </p:sp>
      <p:sp>
        <p:nvSpPr>
          <p:cNvPr id="6" name="Footer Placeholder 5"/>
          <p:cNvSpPr>
            <a:spLocks noGrp="1"/>
          </p:cNvSpPr>
          <p:nvPr>
            <p:ph type="ftr" sz="quarter" idx="3"/>
          </p:nvPr>
        </p:nvSpPr>
        <p:spPr/>
        <p:txBody>
          <a:bodyPr/>
          <a:lstStyle/>
          <a:p>
            <a:r>
              <a:rPr lang="en-US" dirty="0" smtClean="0"/>
              <a:t>INSA Text mining </a:t>
            </a:r>
            <a:r>
              <a:rPr lang="en-US" dirty="0"/>
              <a:t>|  </a:t>
            </a:r>
            <a:r>
              <a:rPr lang="en-US" dirty="0" smtClean="0"/>
              <a:t>© </a:t>
            </a:r>
            <a:r>
              <a:rPr lang="en-US" dirty="0" err="1" smtClean="0"/>
              <a:t>Expleo</a:t>
            </a:r>
            <a:r>
              <a:rPr lang="en-US" dirty="0" smtClean="0"/>
              <a:t>  |  Internal  |  Version 1.0  </a:t>
            </a:r>
            <a:endParaRPr lang="en-US" dirty="0"/>
          </a:p>
        </p:txBody>
      </p:sp>
      <p:sp>
        <p:nvSpPr>
          <p:cNvPr id="20" name="Title 1"/>
          <p:cNvSpPr txBox="1">
            <a:spLocks/>
          </p:cNvSpPr>
          <p:nvPr/>
        </p:nvSpPr>
        <p:spPr>
          <a:xfrm>
            <a:off x="989013" y="793917"/>
            <a:ext cx="10922400" cy="577683"/>
          </a:xfrm>
          <a:prstGeom prst="rect">
            <a:avLst/>
          </a:prstGeom>
        </p:spPr>
        <p:txBody>
          <a:bodyPr vert="horz" lIns="0" tIns="0" rIns="0" bIns="0" rtlCol="0" anchor="t">
            <a:noAutofit/>
          </a:bodyPr>
          <a:lstStyle>
            <a:lvl1pPr algn="l" defTabSz="914400" rtl="0" eaLnBrk="1" latinLnBrk="0" hangingPunct="1">
              <a:lnSpc>
                <a:spcPct val="100000"/>
              </a:lnSpc>
              <a:spcBef>
                <a:spcPct val="0"/>
              </a:spcBef>
              <a:buNone/>
              <a:defRPr sz="3400" b="1" kern="1200" baseline="0">
                <a:solidFill>
                  <a:schemeClr val="accent1"/>
                </a:solidFill>
                <a:latin typeface="+mj-lt"/>
                <a:ea typeface="+mj-ea"/>
                <a:cs typeface="+mj-cs"/>
              </a:defRPr>
            </a:lvl1pPr>
          </a:lstStyle>
          <a:p>
            <a:r>
              <a:rPr lang="en-GB" dirty="0" smtClean="0"/>
              <a:t>To go further…</a:t>
            </a:r>
            <a:endParaRPr lang="en-GB" dirty="0"/>
          </a:p>
        </p:txBody>
      </p:sp>
      <p:grpSp>
        <p:nvGrpSpPr>
          <p:cNvPr id="7" name="Group 2">
            <a:extLst>
              <a:ext uri="{FF2B5EF4-FFF2-40B4-BE49-F238E27FC236}">
                <a16:creationId xmlns:a16="http://schemas.microsoft.com/office/drawing/2014/main" id="{F83562CC-26A3-4ECC-9F64-26D709682221}"/>
              </a:ext>
            </a:extLst>
          </p:cNvPr>
          <p:cNvGrpSpPr/>
          <p:nvPr/>
        </p:nvGrpSpPr>
        <p:grpSpPr>
          <a:xfrm>
            <a:off x="470888" y="1700808"/>
            <a:ext cx="11457586" cy="3672408"/>
            <a:chOff x="470888" y="1700808"/>
            <a:chExt cx="11457586" cy="3672408"/>
          </a:xfrm>
        </p:grpSpPr>
        <p:sp>
          <p:nvSpPr>
            <p:cNvPr id="8" name="Rectangle 3">
              <a:extLst>
                <a:ext uri="{FF2B5EF4-FFF2-40B4-BE49-F238E27FC236}">
                  <a16:creationId xmlns:a16="http://schemas.microsoft.com/office/drawing/2014/main" id="{41E89187-F0E5-43FC-A69F-7AADE3BD703D}"/>
                </a:ext>
              </a:extLst>
            </p:cNvPr>
            <p:cNvSpPr/>
            <p:nvPr/>
          </p:nvSpPr>
          <p:spPr>
            <a:xfrm>
              <a:off x="2195999" y="1815498"/>
              <a:ext cx="9732475" cy="1138773"/>
            </a:xfrm>
            <a:prstGeom prst="rect">
              <a:avLst/>
            </a:prstGeom>
          </p:spPr>
          <p:txBody>
            <a:bodyPr wrap="square">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2B143D">
                      <a:lumMod val="75000"/>
                      <a:lumOff val="25000"/>
                    </a:srgbClr>
                  </a:solidFill>
                  <a:effectLst/>
                  <a:uLnTx/>
                  <a:uFillTx/>
                  <a:latin typeface="Verdana"/>
                  <a:ea typeface="ＭＳ Ｐゴシック" pitchFamily="34" charset="-128"/>
                  <a:cs typeface="+mn-cs"/>
                </a:rPr>
                <a:t>Feature Engineering and Selection</a:t>
              </a:r>
              <a:r>
                <a:rPr kumimoji="0" lang="en-US" sz="2400" b="0" i="0" u="none" strike="noStrike" kern="1200" cap="none" spc="0" normalizeH="0" baseline="0" noProof="0" dirty="0">
                  <a:ln>
                    <a:noFill/>
                  </a:ln>
                  <a:solidFill>
                    <a:srgbClr val="941E3B"/>
                  </a:solidFill>
                  <a:effectLst/>
                  <a:uLnTx/>
                  <a:uFillTx/>
                  <a:latin typeface="Verdana"/>
                  <a:ea typeface="ＭＳ Ｐゴシック" pitchFamily="34" charset="-128"/>
                  <a:cs typeface="+mn-cs"/>
                </a:rPr>
                <a:t/>
              </a:r>
              <a:br>
                <a:rPr kumimoji="0" lang="en-US" sz="2400" b="0" i="0" u="none" strike="noStrike" kern="1200" cap="none" spc="0" normalizeH="0" baseline="0" noProof="0" dirty="0">
                  <a:ln>
                    <a:noFill/>
                  </a:ln>
                  <a:solidFill>
                    <a:srgbClr val="941E3B"/>
                  </a:solidFill>
                  <a:effectLst/>
                  <a:uLnTx/>
                  <a:uFillTx/>
                  <a:latin typeface="Verdana"/>
                  <a:ea typeface="ＭＳ Ｐゴシック" pitchFamily="34" charset="-128"/>
                  <a:cs typeface="+mn-cs"/>
                </a:rPr>
              </a:br>
              <a:r>
                <a:rPr kumimoji="0" lang="en-US" sz="1600" b="0" i="1" u="none" strike="noStrike" kern="1200" cap="none" spc="0" normalizeH="0" baseline="0" noProof="0" dirty="0">
                  <a:ln>
                    <a:noFill/>
                  </a:ln>
                  <a:solidFill>
                    <a:srgbClr val="505150"/>
                  </a:solidFill>
                  <a:effectLst/>
                  <a:uLnTx/>
                  <a:uFillTx/>
                  <a:latin typeface="Verdana"/>
                  <a:ea typeface="ＭＳ Ｐゴシック" pitchFamily="34" charset="-128"/>
                  <a:cs typeface="+mn-cs"/>
                </a:rPr>
                <a:t>CS 294: Practical Machine Learning. October 1st, 2009</a:t>
              </a:r>
              <a:r>
                <a:rPr kumimoji="0" lang="en-US" sz="1600" b="0" i="0" u="none" strike="noStrike" kern="1200" cap="none" spc="0" normalizeH="0" baseline="0" noProof="0" dirty="0">
                  <a:ln>
                    <a:noFill/>
                  </a:ln>
                  <a:solidFill>
                    <a:srgbClr val="505150"/>
                  </a:solidFill>
                  <a:effectLst/>
                  <a:uLnTx/>
                  <a:uFillTx/>
                  <a:latin typeface="Verdana"/>
                  <a:ea typeface="ＭＳ Ｐゴシック" pitchFamily="34" charset="-128"/>
                  <a:cs typeface="+mn-cs"/>
                </a:rPr>
                <a:t>.</a:t>
              </a:r>
              <a:br>
                <a:rPr kumimoji="0" lang="en-US" sz="1600" b="0" i="0" u="none" strike="noStrike" kern="1200" cap="none" spc="0" normalizeH="0" baseline="0" noProof="0" dirty="0">
                  <a:ln>
                    <a:noFill/>
                  </a:ln>
                  <a:solidFill>
                    <a:srgbClr val="505150"/>
                  </a:solidFill>
                  <a:effectLst/>
                  <a:uLnTx/>
                  <a:uFillTx/>
                  <a:latin typeface="Verdana"/>
                  <a:ea typeface="ＭＳ Ｐゴシック" pitchFamily="34" charset="-128"/>
                  <a:cs typeface="+mn-cs"/>
                </a:rPr>
              </a:br>
              <a:r>
                <a:rPr kumimoji="0" lang="en-US" sz="1600" b="0" i="0" u="none" strike="noStrike" kern="1200" cap="none" spc="0" normalizeH="0" baseline="0" noProof="0" dirty="0">
                  <a:ln>
                    <a:noFill/>
                  </a:ln>
                  <a:solidFill>
                    <a:srgbClr val="505150"/>
                  </a:solidFill>
                  <a:effectLst/>
                  <a:uLnTx/>
                  <a:uFillTx/>
                  <a:latin typeface="Verdana"/>
                  <a:ea typeface="ＭＳ Ｐゴシック" pitchFamily="34" charset="-128"/>
                  <a:cs typeface="+mn-cs"/>
                </a:rPr>
                <a:t>Alexandre Bouchard-</a:t>
              </a:r>
              <a:r>
                <a:rPr kumimoji="0" lang="en-US" sz="1600" b="0" i="0" u="none" strike="noStrike" kern="1200" cap="none" spc="0" normalizeH="0" baseline="0" noProof="0" dirty="0" err="1">
                  <a:ln>
                    <a:noFill/>
                  </a:ln>
                  <a:solidFill>
                    <a:srgbClr val="505150"/>
                  </a:solidFill>
                  <a:effectLst/>
                  <a:uLnTx/>
                  <a:uFillTx/>
                  <a:latin typeface="Verdana"/>
                  <a:ea typeface="ＭＳ Ｐゴシック" pitchFamily="34" charset="-128"/>
                  <a:cs typeface="+mn-cs"/>
                </a:rPr>
                <a:t>Côté</a:t>
              </a:r>
              <a:r>
                <a:rPr kumimoji="0" lang="en-US" sz="1600" b="0" i="0" u="none" strike="noStrike" kern="1200" cap="none" spc="0" normalizeH="0" baseline="0" noProof="0" dirty="0">
                  <a:ln>
                    <a:noFill/>
                  </a:ln>
                  <a:solidFill>
                    <a:srgbClr val="505150"/>
                  </a:solidFill>
                  <a:effectLst/>
                  <a:uLnTx/>
                  <a:uFillTx/>
                  <a:latin typeface="Verdana"/>
                  <a:ea typeface="ＭＳ Ｐゴシック" pitchFamily="34" charset="-128"/>
                  <a:cs typeface="+mn-cs"/>
                </a:rPr>
                <a:t/>
              </a:r>
              <a:br>
                <a:rPr kumimoji="0" lang="en-US" sz="1600" b="0" i="0" u="none" strike="noStrike" kern="1200" cap="none" spc="0" normalizeH="0" baseline="0" noProof="0" dirty="0">
                  <a:ln>
                    <a:noFill/>
                  </a:ln>
                  <a:solidFill>
                    <a:srgbClr val="505150"/>
                  </a:solidFill>
                  <a:effectLst/>
                  <a:uLnTx/>
                  <a:uFillTx/>
                  <a:latin typeface="Verdana"/>
                  <a:ea typeface="ＭＳ Ｐゴシック" pitchFamily="34" charset="-128"/>
                  <a:cs typeface="+mn-cs"/>
                </a:rPr>
              </a:br>
              <a:r>
                <a:rPr kumimoji="0" lang="en-US" sz="1200" b="0" i="0" u="none" strike="noStrike" kern="1200" cap="none" spc="0" normalizeH="0" baseline="0" noProof="0" dirty="0">
                  <a:ln>
                    <a:noFill/>
                  </a:ln>
                  <a:solidFill>
                    <a:srgbClr val="FFFFFE">
                      <a:lumMod val="50000"/>
                    </a:srgbClr>
                  </a:solidFill>
                  <a:effectLst/>
                  <a:uLnTx/>
                  <a:uFillTx/>
                  <a:latin typeface="Verdana"/>
                  <a:ea typeface="ＭＳ Ｐゴシック" pitchFamily="34" charset="-128"/>
                  <a:cs typeface="+mn-cs"/>
                  <a:hlinkClick r:id="rId2"/>
                </a:rPr>
                <a:t>https://people.eecs.berkeley.edu/~jordan/courses/294-fall09/lectures/feature/slides.pdf</a:t>
              </a:r>
              <a:endParaRPr kumimoji="0" lang="en-US" sz="1200" b="0" i="0" u="none" strike="noStrike" kern="1200" cap="none" spc="0" normalizeH="0" baseline="0" noProof="0" dirty="0">
                <a:ln>
                  <a:noFill/>
                </a:ln>
                <a:solidFill>
                  <a:srgbClr val="FFFFFE">
                    <a:lumMod val="50000"/>
                  </a:srgbClr>
                </a:solidFill>
                <a:effectLst/>
                <a:uLnTx/>
                <a:uFillTx/>
                <a:latin typeface="Verdana"/>
                <a:ea typeface="ＭＳ Ｐゴシック" pitchFamily="34" charset="-128"/>
                <a:cs typeface="+mn-cs"/>
              </a:endParaRPr>
            </a:p>
          </p:txBody>
        </p:sp>
        <p:pic>
          <p:nvPicPr>
            <p:cNvPr id="9" name="Picture 4">
              <a:extLst>
                <a:ext uri="{FF2B5EF4-FFF2-40B4-BE49-F238E27FC236}">
                  <a16:creationId xmlns:a16="http://schemas.microsoft.com/office/drawing/2014/main" id="{50580E56-7C6C-4887-A4A7-2BFB5880254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70888" y="1700808"/>
              <a:ext cx="1368152" cy="1368152"/>
            </a:xfrm>
            <a:prstGeom prst="rect">
              <a:avLst/>
            </a:prstGeom>
          </p:spPr>
        </p:pic>
        <p:pic>
          <p:nvPicPr>
            <p:cNvPr id="10" name="Picture 5">
              <a:extLst>
                <a:ext uri="{FF2B5EF4-FFF2-40B4-BE49-F238E27FC236}">
                  <a16:creationId xmlns:a16="http://schemas.microsoft.com/office/drawing/2014/main" id="{2F704F51-F5F3-4F10-ACD4-895E7295A64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70888" y="4005064"/>
              <a:ext cx="1368152" cy="1368152"/>
            </a:xfrm>
            <a:prstGeom prst="rect">
              <a:avLst/>
            </a:prstGeom>
          </p:spPr>
        </p:pic>
        <p:sp>
          <p:nvSpPr>
            <p:cNvPr id="11" name="Rectangle 6">
              <a:extLst>
                <a:ext uri="{FF2B5EF4-FFF2-40B4-BE49-F238E27FC236}">
                  <a16:creationId xmlns:a16="http://schemas.microsoft.com/office/drawing/2014/main" id="{275AB027-A3B7-4F0D-9482-ED2D0E974C82}"/>
                </a:ext>
              </a:extLst>
            </p:cNvPr>
            <p:cNvSpPr/>
            <p:nvPr/>
          </p:nvSpPr>
          <p:spPr>
            <a:xfrm>
              <a:off x="2195999" y="4119754"/>
              <a:ext cx="9732475" cy="1138773"/>
            </a:xfrm>
            <a:prstGeom prst="rect">
              <a:avLst/>
            </a:prstGeom>
          </p:spPr>
          <p:txBody>
            <a:bodyPr wrap="square">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2B143D">
                      <a:lumMod val="75000"/>
                      <a:lumOff val="25000"/>
                    </a:srgbClr>
                  </a:solidFill>
                  <a:effectLst/>
                  <a:uLnTx/>
                  <a:uFillTx/>
                  <a:latin typeface="Verdana"/>
                  <a:ea typeface="ＭＳ Ｐゴシック" pitchFamily="34" charset="-128"/>
                  <a:cs typeface="+mn-cs"/>
                </a:rPr>
                <a:t>Stemming and lemmatization</a:t>
              </a:r>
              <a:r>
                <a:rPr kumimoji="0" lang="en-US" sz="2400" b="0" i="0" u="none" strike="noStrike" kern="1200" cap="none" spc="0" normalizeH="0" baseline="0" noProof="0" dirty="0">
                  <a:ln>
                    <a:noFill/>
                  </a:ln>
                  <a:solidFill>
                    <a:srgbClr val="8DC63F"/>
                  </a:solidFill>
                  <a:effectLst/>
                  <a:uLnTx/>
                  <a:uFillTx/>
                  <a:latin typeface="Verdana"/>
                  <a:ea typeface="ＭＳ Ｐゴシック" pitchFamily="34" charset="-128"/>
                  <a:cs typeface="+mn-cs"/>
                </a:rPr>
                <a:t/>
              </a:r>
              <a:br>
                <a:rPr kumimoji="0" lang="en-US" sz="2400" b="0" i="0" u="none" strike="noStrike" kern="1200" cap="none" spc="0" normalizeH="0" baseline="0" noProof="0" dirty="0">
                  <a:ln>
                    <a:noFill/>
                  </a:ln>
                  <a:solidFill>
                    <a:srgbClr val="8DC63F"/>
                  </a:solidFill>
                  <a:effectLst/>
                  <a:uLnTx/>
                  <a:uFillTx/>
                  <a:latin typeface="Verdana"/>
                  <a:ea typeface="ＭＳ Ｐゴシック" pitchFamily="34" charset="-128"/>
                  <a:cs typeface="+mn-cs"/>
                </a:rPr>
              </a:br>
              <a:r>
                <a:rPr kumimoji="0" lang="en-US" sz="1600" b="0" i="1" u="none" strike="noStrike" kern="1200" cap="none" spc="0" normalizeH="0" baseline="0" noProof="0" dirty="0">
                  <a:ln>
                    <a:noFill/>
                  </a:ln>
                  <a:solidFill>
                    <a:srgbClr val="505150"/>
                  </a:solidFill>
                  <a:effectLst/>
                  <a:uLnTx/>
                  <a:uFillTx/>
                  <a:latin typeface="Verdana"/>
                  <a:ea typeface="ＭＳ Ｐゴシック" pitchFamily="34" charset="-128"/>
                  <a:cs typeface="+mn-cs"/>
                </a:rPr>
                <a:t>An Introduction to Information Retrieval, 2009</a:t>
              </a:r>
              <a:r>
                <a:rPr kumimoji="0" lang="en-US" sz="1600" b="0" i="0" u="none" strike="noStrike" kern="1200" cap="none" spc="0" normalizeH="0" baseline="0" noProof="0" dirty="0">
                  <a:ln>
                    <a:noFill/>
                  </a:ln>
                  <a:solidFill>
                    <a:srgbClr val="505150"/>
                  </a:solidFill>
                  <a:effectLst/>
                  <a:uLnTx/>
                  <a:uFillTx/>
                  <a:latin typeface="Verdana"/>
                  <a:ea typeface="ＭＳ Ｐゴシック" pitchFamily="34" charset="-128"/>
                  <a:cs typeface="+mn-cs"/>
                </a:rPr>
                <a:t>.</a:t>
              </a:r>
              <a:br>
                <a:rPr kumimoji="0" lang="en-US" sz="1600" b="0" i="0" u="none" strike="noStrike" kern="1200" cap="none" spc="0" normalizeH="0" baseline="0" noProof="0" dirty="0">
                  <a:ln>
                    <a:noFill/>
                  </a:ln>
                  <a:solidFill>
                    <a:srgbClr val="505150"/>
                  </a:solidFill>
                  <a:effectLst/>
                  <a:uLnTx/>
                  <a:uFillTx/>
                  <a:latin typeface="Verdana"/>
                  <a:ea typeface="ＭＳ Ｐゴシック" pitchFamily="34" charset="-128"/>
                  <a:cs typeface="+mn-cs"/>
                </a:rPr>
              </a:br>
              <a:r>
                <a:rPr kumimoji="0" lang="en-US" sz="1600" b="0" i="0" u="none" strike="noStrike" kern="1200" cap="none" spc="0" normalizeH="0" baseline="0" noProof="0" dirty="0">
                  <a:ln>
                    <a:noFill/>
                  </a:ln>
                  <a:solidFill>
                    <a:srgbClr val="505150"/>
                  </a:solidFill>
                  <a:effectLst/>
                  <a:uLnTx/>
                  <a:uFillTx/>
                  <a:latin typeface="Verdana"/>
                  <a:ea typeface="ＭＳ Ｐゴシック" pitchFamily="34" charset="-128"/>
                  <a:cs typeface="+mn-cs"/>
                </a:rPr>
                <a:t>Christopher D. Manning, Prabhakar Raghavan &amp; </a:t>
              </a:r>
              <a:r>
                <a:rPr kumimoji="0" lang="en-US" sz="1600" b="0" i="0" u="none" strike="noStrike" kern="1200" cap="none" spc="0" normalizeH="0" baseline="0" noProof="0" dirty="0" err="1">
                  <a:ln>
                    <a:noFill/>
                  </a:ln>
                  <a:solidFill>
                    <a:srgbClr val="505150"/>
                  </a:solidFill>
                  <a:effectLst/>
                  <a:uLnTx/>
                  <a:uFillTx/>
                  <a:latin typeface="Verdana"/>
                  <a:ea typeface="ＭＳ Ｐゴシック" pitchFamily="34" charset="-128"/>
                  <a:cs typeface="+mn-cs"/>
                </a:rPr>
                <a:t>Hinrich</a:t>
              </a:r>
              <a:r>
                <a:rPr kumimoji="0" lang="en-US" sz="1600" b="0" i="0" u="none" strike="noStrike" kern="1200" cap="none" spc="0" normalizeH="0" baseline="0" noProof="0" dirty="0">
                  <a:ln>
                    <a:noFill/>
                  </a:ln>
                  <a:solidFill>
                    <a:srgbClr val="505150"/>
                  </a:solidFill>
                  <a:effectLst/>
                  <a:uLnTx/>
                  <a:uFillTx/>
                  <a:latin typeface="Verdana"/>
                  <a:ea typeface="ＭＳ Ｐゴシック" pitchFamily="34" charset="-128"/>
                  <a:cs typeface="+mn-cs"/>
                </a:rPr>
                <a:t> </a:t>
              </a:r>
              <a:r>
                <a:rPr kumimoji="0" lang="en-US" sz="1600" b="0" i="0" u="none" strike="noStrike" kern="1200" cap="none" spc="0" normalizeH="0" baseline="0" noProof="0" dirty="0" err="1">
                  <a:ln>
                    <a:noFill/>
                  </a:ln>
                  <a:solidFill>
                    <a:srgbClr val="505150"/>
                  </a:solidFill>
                  <a:effectLst/>
                  <a:uLnTx/>
                  <a:uFillTx/>
                  <a:latin typeface="Verdana"/>
                  <a:ea typeface="ＭＳ Ｐゴシック" pitchFamily="34" charset="-128"/>
                  <a:cs typeface="+mn-cs"/>
                </a:rPr>
                <a:t>Schütze</a:t>
              </a:r>
              <a:r>
                <a:rPr kumimoji="0" lang="en-US" sz="1600" b="0" i="0" u="none" strike="noStrike" kern="1200" cap="none" spc="0" normalizeH="0" baseline="0" noProof="0" dirty="0">
                  <a:ln>
                    <a:noFill/>
                  </a:ln>
                  <a:solidFill>
                    <a:srgbClr val="505150"/>
                  </a:solidFill>
                  <a:effectLst/>
                  <a:uLnTx/>
                  <a:uFillTx/>
                  <a:latin typeface="Verdana"/>
                  <a:ea typeface="ＭＳ Ｐゴシック" pitchFamily="34" charset="-128"/>
                  <a:cs typeface="+mn-cs"/>
                </a:rPr>
                <a:t> </a:t>
              </a:r>
            </a:p>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505150"/>
                  </a:solidFill>
                  <a:effectLst/>
                  <a:uLnTx/>
                  <a:uFillTx/>
                  <a:latin typeface="Verdana"/>
                  <a:ea typeface="ＭＳ Ｐゴシック" pitchFamily="34" charset="-128"/>
                  <a:cs typeface="+mn-cs"/>
                  <a:hlinkClick r:id="rId4"/>
                </a:rPr>
                <a:t>http://nlp.stanford.edu/IR-book/html/htmledition/stemming-and-lemmatization-1.html</a:t>
              </a:r>
              <a:endParaRPr kumimoji="0" lang="en-US" sz="1400" b="0" i="0" u="none" strike="noStrike" kern="1200" cap="none" spc="0" normalizeH="0" baseline="0" noProof="0" dirty="0">
                <a:ln>
                  <a:noFill/>
                </a:ln>
                <a:solidFill>
                  <a:srgbClr val="505150"/>
                </a:solidFill>
                <a:effectLst/>
                <a:uLnTx/>
                <a:uFillTx/>
                <a:latin typeface="Verdana"/>
                <a:ea typeface="ＭＳ Ｐゴシック" pitchFamily="34" charset="-128"/>
                <a:cs typeface="+mn-cs"/>
              </a:endParaRPr>
            </a:p>
          </p:txBody>
        </p:sp>
      </p:grpSp>
      <p:cxnSp>
        <p:nvCxnSpPr>
          <p:cNvPr id="12" name="Straight Connector 13">
            <a:extLst>
              <a:ext uri="{FF2B5EF4-FFF2-40B4-BE49-F238E27FC236}">
                <a16:creationId xmlns:a16="http://schemas.microsoft.com/office/drawing/2014/main" id="{65568800-85C4-4BDE-96C2-FBAA85B9CB7F}"/>
              </a:ext>
            </a:extLst>
          </p:cNvPr>
          <p:cNvCxnSpPr/>
          <p:nvPr/>
        </p:nvCxnSpPr>
        <p:spPr>
          <a:xfrm>
            <a:off x="1393084" y="3501008"/>
            <a:ext cx="6357833" cy="0"/>
          </a:xfrm>
          <a:prstGeom prst="line">
            <a:avLst/>
          </a:prstGeom>
          <a:noFill/>
          <a:ln w="9525" cap="flat" cmpd="sng" algn="ctr">
            <a:solidFill>
              <a:srgbClr val="505150">
                <a:lumMod val="40000"/>
                <a:lumOff val="60000"/>
              </a:srgbClr>
            </a:solidFill>
            <a:prstDash val="dash"/>
          </a:ln>
          <a:effectLst/>
        </p:spPr>
      </p:cxnSp>
    </p:spTree>
    <p:extLst>
      <p:ext uri="{BB962C8B-B14F-4D97-AF65-F5344CB8AC3E}">
        <p14:creationId xmlns:p14="http://schemas.microsoft.com/office/powerpoint/2010/main" val="231645986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platzhalter 2">
            <a:extLst>
              <a:ext uri="{FF2B5EF4-FFF2-40B4-BE49-F238E27FC236}">
                <a16:creationId xmlns:a16="http://schemas.microsoft.com/office/drawing/2014/main" id="{580F8565-ABD8-4809-805C-111A0FAFBBA2}"/>
              </a:ext>
            </a:extLst>
          </p:cNvPr>
          <p:cNvSpPr txBox="1">
            <a:spLocks/>
          </p:cNvSpPr>
          <p:nvPr/>
        </p:nvSpPr>
        <p:spPr>
          <a:xfrm>
            <a:off x="645822" y="5523939"/>
            <a:ext cx="2609996" cy="1019493"/>
          </a:xfrm>
          <a:prstGeom prst="rect">
            <a:avLst/>
          </a:prstGeom>
        </p:spPr>
        <p:txBody>
          <a:bodyPr vert="horz" lIns="0" tIns="0" rIns="0" bIns="0" rtlCol="0">
            <a:noAutofit/>
          </a:bodyPr>
          <a:lstStyle>
            <a:lvl1pPr marL="0" indent="0" algn="l" defTabSz="914400" rtl="0" eaLnBrk="1" latinLnBrk="0" hangingPunct="1">
              <a:lnSpc>
                <a:spcPct val="100000"/>
              </a:lnSpc>
              <a:spcBef>
                <a:spcPts val="600"/>
              </a:spcBef>
              <a:buFont typeface="Arial" panose="020B0604020202020204" pitchFamily="34" charset="0"/>
              <a:buNone/>
              <a:defRPr sz="1500" b="1" kern="1200">
                <a:solidFill>
                  <a:schemeClr val="tx1"/>
                </a:solidFill>
                <a:latin typeface="+mn-lt"/>
                <a:ea typeface="+mn-ea"/>
                <a:cs typeface="+mn-cs"/>
              </a:defRPr>
            </a:lvl1pPr>
            <a:lvl2pPr marL="0" indent="0" algn="l" defTabSz="914400" rtl="0" eaLnBrk="1" latinLnBrk="0" hangingPunct="1">
              <a:lnSpc>
                <a:spcPct val="100000"/>
              </a:lnSpc>
              <a:spcBef>
                <a:spcPts val="600"/>
              </a:spcBef>
              <a:buFont typeface="Arial" panose="020B0604020202020204" pitchFamily="34" charset="0"/>
              <a:buNone/>
              <a:defRPr sz="1100" kern="1200">
                <a:solidFill>
                  <a:schemeClr val="tx2"/>
                </a:solidFill>
                <a:latin typeface="+mn-lt"/>
                <a:ea typeface="+mn-ea"/>
                <a:cs typeface="+mn-cs"/>
              </a:defRPr>
            </a:lvl2pPr>
            <a:lvl3pPr marL="179388" indent="-179388" algn="l" defTabSz="914400" rtl="0" eaLnBrk="1" latinLnBrk="0" hangingPunct="1">
              <a:lnSpc>
                <a:spcPct val="100000"/>
              </a:lnSpc>
              <a:spcBef>
                <a:spcPts val="600"/>
              </a:spcBef>
              <a:buClr>
                <a:schemeClr val="tx2"/>
              </a:buClr>
              <a:buFont typeface="Arial" panose="020B0604020202020204" pitchFamily="34" charset="0"/>
              <a:buChar char="•"/>
              <a:defRPr sz="1100" kern="1200">
                <a:solidFill>
                  <a:schemeClr val="tx2"/>
                </a:solidFill>
                <a:latin typeface="+mn-lt"/>
                <a:ea typeface="+mn-ea"/>
                <a:cs typeface="+mn-cs"/>
              </a:defRPr>
            </a:lvl3pPr>
            <a:lvl4pPr marL="357188" indent="-177800" algn="l" defTabSz="914400" rtl="0" eaLnBrk="1" latinLnBrk="0" hangingPunct="1">
              <a:lnSpc>
                <a:spcPct val="100000"/>
              </a:lnSpc>
              <a:spcBef>
                <a:spcPts val="600"/>
              </a:spcBef>
              <a:buFont typeface="Arial" panose="020B0604020202020204" pitchFamily="34" charset="0"/>
              <a:buChar char="•"/>
              <a:defRPr sz="1100" kern="1200" baseline="0">
                <a:solidFill>
                  <a:schemeClr val="tx2"/>
                </a:solidFill>
                <a:latin typeface="+mn-lt"/>
                <a:ea typeface="+mn-ea"/>
                <a:cs typeface="+mn-cs"/>
              </a:defRPr>
            </a:lvl4pPr>
            <a:lvl5pPr marL="536575" indent="-179388" algn="l" defTabSz="914400" rtl="0" eaLnBrk="1" latinLnBrk="0" hangingPunct="1">
              <a:lnSpc>
                <a:spcPct val="100000"/>
              </a:lnSpc>
              <a:spcBef>
                <a:spcPts val="600"/>
              </a:spcBef>
              <a:buClr>
                <a:schemeClr val="tx2"/>
              </a:buClr>
              <a:buFont typeface="Verdana" panose="020B0604030504040204" pitchFamily="34" charset="0"/>
              <a:buChar char="–"/>
              <a:defRPr sz="1100" kern="1200">
                <a:solidFill>
                  <a:schemeClr val="tx2"/>
                </a:solidFill>
                <a:latin typeface="+mn-lt"/>
                <a:ea typeface="+mn-ea"/>
                <a:cs typeface="+mn-cs"/>
              </a:defRPr>
            </a:lvl5pPr>
            <a:lvl6pPr marL="715963" indent="-174625" algn="l" defTabSz="914400" rtl="0" eaLnBrk="1" latinLnBrk="0" hangingPunct="1">
              <a:lnSpc>
                <a:spcPct val="90000"/>
              </a:lnSpc>
              <a:spcBef>
                <a:spcPts val="500"/>
              </a:spcBef>
              <a:buClr>
                <a:schemeClr val="tx2"/>
              </a:buClr>
              <a:buFont typeface="Verdana" panose="020B0604030504040204" pitchFamily="34" charset="0"/>
              <a:buChar char="–"/>
              <a:defRPr sz="1100" kern="1200">
                <a:solidFill>
                  <a:schemeClr val="tx2"/>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de-DE" dirty="0" smtClean="0"/>
              <a:t>Hugo SECHIER</a:t>
            </a:r>
            <a:endParaRPr lang="de-DE" dirty="0"/>
          </a:p>
          <a:p>
            <a:pPr lvl="1"/>
            <a:r>
              <a:rPr lang="de-DE" dirty="0" smtClean="0"/>
              <a:t>Paris </a:t>
            </a:r>
            <a:r>
              <a:rPr lang="de-DE" dirty="0"/>
              <a:t>- FRANCE</a:t>
            </a:r>
          </a:p>
          <a:p>
            <a:pPr lvl="1"/>
            <a:r>
              <a:rPr lang="de-DE" dirty="0"/>
              <a:t>T. +33 </a:t>
            </a:r>
            <a:r>
              <a:rPr lang="de-DE" dirty="0" smtClean="0"/>
              <a:t>06 35 56 83 38</a:t>
            </a:r>
            <a:endParaRPr lang="de-DE" dirty="0"/>
          </a:p>
          <a:p>
            <a:pPr lvl="1"/>
            <a:r>
              <a:rPr lang="de-DE" dirty="0" smtClean="0"/>
              <a:t>Hugo.sechier@expleogroup.com</a:t>
            </a:r>
            <a:endParaRPr lang="en-US" dirty="0"/>
          </a:p>
          <a:p>
            <a:endParaRPr lang="en-US" dirty="0"/>
          </a:p>
        </p:txBody>
      </p:sp>
      <p:sp>
        <p:nvSpPr>
          <p:cNvPr id="3" name="Textplatzhalter 2">
            <a:extLst>
              <a:ext uri="{FF2B5EF4-FFF2-40B4-BE49-F238E27FC236}">
                <a16:creationId xmlns:a16="http://schemas.microsoft.com/office/drawing/2014/main" id="{580F8565-ABD8-4809-805C-111A0FAFBBA2}"/>
              </a:ext>
            </a:extLst>
          </p:cNvPr>
          <p:cNvSpPr txBox="1">
            <a:spLocks/>
          </p:cNvSpPr>
          <p:nvPr/>
        </p:nvSpPr>
        <p:spPr>
          <a:xfrm>
            <a:off x="645822" y="4356991"/>
            <a:ext cx="2743923" cy="1019493"/>
          </a:xfrm>
          <a:prstGeom prst="rect">
            <a:avLst/>
          </a:prstGeom>
        </p:spPr>
        <p:txBody>
          <a:bodyPr vert="horz" lIns="0" tIns="0" rIns="0" bIns="0" rtlCol="0">
            <a:noAutofit/>
          </a:bodyPr>
          <a:lstStyle>
            <a:lvl1pPr marL="0" indent="0" algn="l" defTabSz="914400" rtl="0" eaLnBrk="1" latinLnBrk="0" hangingPunct="1">
              <a:lnSpc>
                <a:spcPct val="100000"/>
              </a:lnSpc>
              <a:spcBef>
                <a:spcPts val="600"/>
              </a:spcBef>
              <a:buFont typeface="Arial" panose="020B0604020202020204" pitchFamily="34" charset="0"/>
              <a:buNone/>
              <a:defRPr sz="1500" b="1" kern="1200">
                <a:solidFill>
                  <a:schemeClr val="tx1"/>
                </a:solidFill>
                <a:latin typeface="+mn-lt"/>
                <a:ea typeface="+mn-ea"/>
                <a:cs typeface="+mn-cs"/>
              </a:defRPr>
            </a:lvl1pPr>
            <a:lvl2pPr marL="0" indent="0" algn="l" defTabSz="914400" rtl="0" eaLnBrk="1" latinLnBrk="0" hangingPunct="1">
              <a:lnSpc>
                <a:spcPct val="100000"/>
              </a:lnSpc>
              <a:spcBef>
                <a:spcPts val="600"/>
              </a:spcBef>
              <a:buFont typeface="Arial" panose="020B0604020202020204" pitchFamily="34" charset="0"/>
              <a:buNone/>
              <a:defRPr sz="1100" kern="1200">
                <a:solidFill>
                  <a:schemeClr val="tx2"/>
                </a:solidFill>
                <a:latin typeface="+mn-lt"/>
                <a:ea typeface="+mn-ea"/>
                <a:cs typeface="+mn-cs"/>
              </a:defRPr>
            </a:lvl2pPr>
            <a:lvl3pPr marL="179388" indent="-179388" algn="l" defTabSz="914400" rtl="0" eaLnBrk="1" latinLnBrk="0" hangingPunct="1">
              <a:lnSpc>
                <a:spcPct val="100000"/>
              </a:lnSpc>
              <a:spcBef>
                <a:spcPts val="600"/>
              </a:spcBef>
              <a:buClr>
                <a:schemeClr val="tx2"/>
              </a:buClr>
              <a:buFont typeface="Arial" panose="020B0604020202020204" pitchFamily="34" charset="0"/>
              <a:buChar char="•"/>
              <a:defRPr sz="1100" kern="1200">
                <a:solidFill>
                  <a:schemeClr val="tx2"/>
                </a:solidFill>
                <a:latin typeface="+mn-lt"/>
                <a:ea typeface="+mn-ea"/>
                <a:cs typeface="+mn-cs"/>
              </a:defRPr>
            </a:lvl3pPr>
            <a:lvl4pPr marL="357188" indent="-177800" algn="l" defTabSz="914400" rtl="0" eaLnBrk="1" latinLnBrk="0" hangingPunct="1">
              <a:lnSpc>
                <a:spcPct val="100000"/>
              </a:lnSpc>
              <a:spcBef>
                <a:spcPts val="600"/>
              </a:spcBef>
              <a:buFont typeface="Arial" panose="020B0604020202020204" pitchFamily="34" charset="0"/>
              <a:buChar char="•"/>
              <a:defRPr sz="1100" kern="1200" baseline="0">
                <a:solidFill>
                  <a:schemeClr val="tx2"/>
                </a:solidFill>
                <a:latin typeface="+mn-lt"/>
                <a:ea typeface="+mn-ea"/>
                <a:cs typeface="+mn-cs"/>
              </a:defRPr>
            </a:lvl4pPr>
            <a:lvl5pPr marL="536575" indent="-179388" algn="l" defTabSz="914400" rtl="0" eaLnBrk="1" latinLnBrk="0" hangingPunct="1">
              <a:lnSpc>
                <a:spcPct val="100000"/>
              </a:lnSpc>
              <a:spcBef>
                <a:spcPts val="600"/>
              </a:spcBef>
              <a:buClr>
                <a:schemeClr val="tx2"/>
              </a:buClr>
              <a:buFont typeface="Verdana" panose="020B0604030504040204" pitchFamily="34" charset="0"/>
              <a:buChar char="–"/>
              <a:defRPr sz="1100" kern="1200">
                <a:solidFill>
                  <a:schemeClr val="tx2"/>
                </a:solidFill>
                <a:latin typeface="+mn-lt"/>
                <a:ea typeface="+mn-ea"/>
                <a:cs typeface="+mn-cs"/>
              </a:defRPr>
            </a:lvl5pPr>
            <a:lvl6pPr marL="715963" indent="-174625" algn="l" defTabSz="914400" rtl="0" eaLnBrk="1" latinLnBrk="0" hangingPunct="1">
              <a:lnSpc>
                <a:spcPct val="90000"/>
              </a:lnSpc>
              <a:spcBef>
                <a:spcPts val="500"/>
              </a:spcBef>
              <a:buClr>
                <a:schemeClr val="tx2"/>
              </a:buClr>
              <a:buFont typeface="Verdana" panose="020B0604030504040204" pitchFamily="34" charset="0"/>
              <a:buChar char="–"/>
              <a:defRPr sz="1100" kern="1200">
                <a:solidFill>
                  <a:schemeClr val="tx2"/>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de-DE" dirty="0"/>
              <a:t>Anthony LAFFOND</a:t>
            </a:r>
          </a:p>
          <a:p>
            <a:pPr lvl="1"/>
            <a:r>
              <a:rPr lang="de-DE" dirty="0"/>
              <a:t>Toulouse - FRANCE</a:t>
            </a:r>
          </a:p>
          <a:p>
            <a:pPr lvl="1"/>
            <a:r>
              <a:rPr lang="de-DE" dirty="0"/>
              <a:t>T. +33 07 84 30 91 17</a:t>
            </a:r>
          </a:p>
          <a:p>
            <a:pPr lvl="1"/>
            <a:r>
              <a:rPr lang="de-DE" dirty="0"/>
              <a:t>Anthony.laffond@expleogroup.com</a:t>
            </a:r>
            <a:endParaRPr lang="en-US" dirty="0"/>
          </a:p>
          <a:p>
            <a:endParaRPr lang="en-US" dirty="0"/>
          </a:p>
        </p:txBody>
      </p:sp>
    </p:spTree>
    <p:extLst>
      <p:ext uri="{BB962C8B-B14F-4D97-AF65-F5344CB8AC3E}">
        <p14:creationId xmlns:p14="http://schemas.microsoft.com/office/powerpoint/2010/main" val="414892802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fld id="{64EFF315-FA4E-4084-ACCF-A94C350B883E}" type="slidenum">
              <a:rPr lang="en-US" smtClean="0"/>
              <a:pPr/>
              <a:t>4</a:t>
            </a:fld>
            <a:endParaRPr lang="en-US" dirty="0"/>
          </a:p>
        </p:txBody>
      </p:sp>
      <p:sp>
        <p:nvSpPr>
          <p:cNvPr id="5" name="Text Placeholder 4"/>
          <p:cNvSpPr>
            <a:spLocks noGrp="1"/>
          </p:cNvSpPr>
          <p:nvPr>
            <p:ph type="body" sz="quarter" idx="14"/>
          </p:nvPr>
        </p:nvSpPr>
        <p:spPr/>
        <p:txBody>
          <a:bodyPr/>
          <a:lstStyle/>
          <a:p>
            <a:r>
              <a:rPr lang="fr-FR" dirty="0" smtClean="0"/>
              <a:t>Contents</a:t>
            </a:r>
            <a:endParaRPr lang="en-GB" dirty="0"/>
          </a:p>
          <a:p>
            <a:endParaRPr lang="en-GB" dirty="0"/>
          </a:p>
        </p:txBody>
      </p:sp>
      <p:sp>
        <p:nvSpPr>
          <p:cNvPr id="6" name="Footer Placeholder 5"/>
          <p:cNvSpPr>
            <a:spLocks noGrp="1"/>
          </p:cNvSpPr>
          <p:nvPr>
            <p:ph type="ftr" sz="quarter" idx="3"/>
          </p:nvPr>
        </p:nvSpPr>
        <p:spPr/>
        <p:txBody>
          <a:bodyPr/>
          <a:lstStyle/>
          <a:p>
            <a:r>
              <a:rPr lang="en-US" dirty="0" smtClean="0"/>
              <a:t>INSA Text mining </a:t>
            </a:r>
            <a:r>
              <a:rPr lang="en-US" dirty="0"/>
              <a:t>|  </a:t>
            </a:r>
            <a:r>
              <a:rPr lang="en-US" dirty="0" smtClean="0"/>
              <a:t>© </a:t>
            </a:r>
            <a:r>
              <a:rPr lang="en-US" dirty="0" err="1" smtClean="0"/>
              <a:t>Expleo</a:t>
            </a:r>
            <a:r>
              <a:rPr lang="en-US" dirty="0" smtClean="0"/>
              <a:t>  |  Internal  |  Version 1.0  </a:t>
            </a:r>
            <a:endParaRPr lang="en-US" dirty="0"/>
          </a:p>
        </p:txBody>
      </p:sp>
      <p:sp>
        <p:nvSpPr>
          <p:cNvPr id="20" name="Title 1"/>
          <p:cNvSpPr txBox="1">
            <a:spLocks/>
          </p:cNvSpPr>
          <p:nvPr/>
        </p:nvSpPr>
        <p:spPr>
          <a:xfrm>
            <a:off x="989013" y="793917"/>
            <a:ext cx="10922400" cy="577683"/>
          </a:xfrm>
          <a:prstGeom prst="rect">
            <a:avLst/>
          </a:prstGeom>
        </p:spPr>
        <p:txBody>
          <a:bodyPr vert="horz" lIns="0" tIns="0" rIns="0" bIns="0" rtlCol="0" anchor="t">
            <a:noAutofit/>
          </a:bodyPr>
          <a:lstStyle>
            <a:lvl1pPr algn="l" defTabSz="914400" rtl="0" eaLnBrk="1" latinLnBrk="0" hangingPunct="1">
              <a:lnSpc>
                <a:spcPct val="100000"/>
              </a:lnSpc>
              <a:spcBef>
                <a:spcPct val="0"/>
              </a:spcBef>
              <a:buNone/>
              <a:defRPr sz="3400" b="1" kern="1200" baseline="0">
                <a:solidFill>
                  <a:schemeClr val="accent1"/>
                </a:solidFill>
                <a:latin typeface="+mj-lt"/>
                <a:ea typeface="+mj-ea"/>
                <a:cs typeface="+mj-cs"/>
              </a:defRPr>
            </a:lvl1pPr>
          </a:lstStyle>
          <a:p>
            <a:r>
              <a:rPr lang="en-GB" dirty="0" smtClean="0"/>
              <a:t>Table of contents</a:t>
            </a:r>
            <a:endParaRPr lang="en-GB" dirty="0"/>
          </a:p>
        </p:txBody>
      </p:sp>
      <p:graphicFrame>
        <p:nvGraphicFramePr>
          <p:cNvPr id="2" name="Diagramme 1"/>
          <p:cNvGraphicFramePr/>
          <p:nvPr>
            <p:extLst>
              <p:ext uri="{D42A27DB-BD31-4B8C-83A1-F6EECF244321}">
                <p14:modId xmlns:p14="http://schemas.microsoft.com/office/powerpoint/2010/main" val="401012415"/>
              </p:ext>
            </p:extLst>
          </p:nvPr>
        </p:nvGraphicFramePr>
        <p:xfrm>
          <a:off x="1756454" y="1742742"/>
          <a:ext cx="9134703" cy="454852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5870070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42071F26-A1BF-4D4E-BCF3-F0213C1C4F3E}"/>
              </a:ext>
            </a:extLst>
          </p:cNvPr>
          <p:cNvSpPr>
            <a:spLocks noGrp="1"/>
          </p:cNvSpPr>
          <p:nvPr>
            <p:ph type="sldNum" sz="quarter" idx="11"/>
          </p:nvPr>
        </p:nvSpPr>
        <p:spPr/>
        <p:txBody>
          <a:bodyPr/>
          <a:lstStyle/>
          <a:p>
            <a:fld id="{64EFF315-FA4E-4084-ACCF-A94C350B883E}" type="slidenum">
              <a:rPr lang="en-US" smtClean="0"/>
              <a:pPr/>
              <a:t>5</a:t>
            </a:fld>
            <a:endParaRPr lang="en-US" dirty="0"/>
          </a:p>
        </p:txBody>
      </p:sp>
      <p:sp>
        <p:nvSpPr>
          <p:cNvPr id="5" name="Espace réservé du pied de page 4">
            <a:extLst>
              <a:ext uri="{FF2B5EF4-FFF2-40B4-BE49-F238E27FC236}">
                <a16:creationId xmlns:a16="http://schemas.microsoft.com/office/drawing/2014/main" id="{D8009492-D63A-AE4D-B926-F8D4575046C3}"/>
              </a:ext>
            </a:extLst>
          </p:cNvPr>
          <p:cNvSpPr>
            <a:spLocks noGrp="1"/>
          </p:cNvSpPr>
          <p:nvPr>
            <p:ph type="ftr" sz="quarter" idx="3"/>
          </p:nvPr>
        </p:nvSpPr>
        <p:spPr/>
        <p:txBody>
          <a:bodyPr/>
          <a:lstStyle/>
          <a:p>
            <a:r>
              <a:rPr lang="en-US" dirty="0"/>
              <a:t>INSA Text mining |  © </a:t>
            </a:r>
            <a:r>
              <a:rPr lang="en-US" dirty="0" err="1"/>
              <a:t>Expleo</a:t>
            </a:r>
            <a:r>
              <a:rPr lang="en-US" dirty="0"/>
              <a:t>  |  Internal  |  Version 1.0  </a:t>
            </a:r>
            <a:endParaRPr lang="en-US" dirty="0"/>
          </a:p>
        </p:txBody>
      </p:sp>
      <p:sp>
        <p:nvSpPr>
          <p:cNvPr id="7" name="Rectangle 6">
            <a:extLst>
              <a:ext uri="{FF2B5EF4-FFF2-40B4-BE49-F238E27FC236}">
                <a16:creationId xmlns:a16="http://schemas.microsoft.com/office/drawing/2014/main" id="{4E89550E-47A5-0143-B316-E849E013EE83}"/>
              </a:ext>
            </a:extLst>
          </p:cNvPr>
          <p:cNvSpPr/>
          <p:nvPr/>
        </p:nvSpPr>
        <p:spPr>
          <a:xfrm>
            <a:off x="1981200" y="2286000"/>
            <a:ext cx="2438400" cy="206906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endParaRPr lang="en-US" sz="1600" dirty="0">
              <a:solidFill>
                <a:schemeClr val="accent1"/>
              </a:solidFill>
            </a:endParaRPr>
          </a:p>
        </p:txBody>
      </p:sp>
      <p:sp>
        <p:nvSpPr>
          <p:cNvPr id="8" name="Rectangle 7">
            <a:extLst>
              <a:ext uri="{FF2B5EF4-FFF2-40B4-BE49-F238E27FC236}">
                <a16:creationId xmlns:a16="http://schemas.microsoft.com/office/drawing/2014/main" id="{E4B9E65E-AC03-4C43-A218-C092DD35D201}"/>
              </a:ext>
            </a:extLst>
          </p:cNvPr>
          <p:cNvSpPr/>
          <p:nvPr/>
        </p:nvSpPr>
        <p:spPr>
          <a:xfrm>
            <a:off x="5143500" y="2286000"/>
            <a:ext cx="2438400" cy="206906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endParaRPr lang="en-US" sz="1600" dirty="0"/>
          </a:p>
        </p:txBody>
      </p:sp>
      <p:sp>
        <p:nvSpPr>
          <p:cNvPr id="9" name="Rectangle 8">
            <a:extLst>
              <a:ext uri="{FF2B5EF4-FFF2-40B4-BE49-F238E27FC236}">
                <a16:creationId xmlns:a16="http://schemas.microsoft.com/office/drawing/2014/main" id="{A130F549-EB63-7A4D-B765-D7FA70F3B2DC}"/>
              </a:ext>
            </a:extLst>
          </p:cNvPr>
          <p:cNvSpPr/>
          <p:nvPr/>
        </p:nvSpPr>
        <p:spPr>
          <a:xfrm>
            <a:off x="8305800" y="2286000"/>
            <a:ext cx="2438400" cy="206906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endParaRPr lang="en-US" sz="1600" dirty="0"/>
          </a:p>
        </p:txBody>
      </p:sp>
      <p:sp>
        <p:nvSpPr>
          <p:cNvPr id="2" name="ZoneTexte 1">
            <a:extLst>
              <a:ext uri="{FF2B5EF4-FFF2-40B4-BE49-F238E27FC236}">
                <a16:creationId xmlns:a16="http://schemas.microsoft.com/office/drawing/2014/main" id="{24C57746-8FE4-E942-9720-324AF096CFEA}"/>
              </a:ext>
            </a:extLst>
          </p:cNvPr>
          <p:cNvSpPr txBox="1"/>
          <p:nvPr/>
        </p:nvSpPr>
        <p:spPr>
          <a:xfrm>
            <a:off x="2278749" y="2651117"/>
            <a:ext cx="1843301" cy="1338828"/>
          </a:xfrm>
          <a:prstGeom prst="rect">
            <a:avLst/>
          </a:prstGeom>
          <a:noFill/>
        </p:spPr>
        <p:txBody>
          <a:bodyPr wrap="square" lIns="0" tIns="0" rIns="0" bIns="0" rtlCol="0">
            <a:spAutoFit/>
          </a:bodyPr>
          <a:lstStyle/>
          <a:p>
            <a:r>
              <a:rPr lang="en-US" sz="1600" dirty="0">
                <a:solidFill>
                  <a:schemeClr val="accent1"/>
                </a:solidFill>
              </a:rPr>
              <a:t>employing</a:t>
            </a:r>
          </a:p>
          <a:p>
            <a:r>
              <a:rPr lang="en-US" sz="2800" b="1" dirty="0">
                <a:solidFill>
                  <a:schemeClr val="accent1"/>
                </a:solidFill>
              </a:rPr>
              <a:t>15,000+</a:t>
            </a:r>
          </a:p>
          <a:p>
            <a:r>
              <a:rPr lang="en-US" sz="1600" dirty="0">
                <a:solidFill>
                  <a:schemeClr val="accent1"/>
                </a:solidFill>
              </a:rPr>
              <a:t>technology loving</a:t>
            </a:r>
          </a:p>
          <a:p>
            <a:r>
              <a:rPr lang="en-US" sz="1600" dirty="0">
                <a:solidFill>
                  <a:schemeClr val="accent1"/>
                </a:solidFill>
              </a:rPr>
              <a:t>game-changers</a:t>
            </a:r>
          </a:p>
          <a:p>
            <a:endParaRPr lang="fr-FR" sz="1100" dirty="0" err="1">
              <a:solidFill>
                <a:schemeClr val="tx2"/>
              </a:solidFill>
            </a:endParaRPr>
          </a:p>
        </p:txBody>
      </p:sp>
      <p:sp>
        <p:nvSpPr>
          <p:cNvPr id="10" name="ZoneTexte 9">
            <a:extLst>
              <a:ext uri="{FF2B5EF4-FFF2-40B4-BE49-F238E27FC236}">
                <a16:creationId xmlns:a16="http://schemas.microsoft.com/office/drawing/2014/main" id="{006BFBE7-1A8A-D44B-A527-37878615A1DB}"/>
              </a:ext>
            </a:extLst>
          </p:cNvPr>
          <p:cNvSpPr txBox="1"/>
          <p:nvPr/>
        </p:nvSpPr>
        <p:spPr>
          <a:xfrm>
            <a:off x="8603349" y="2897338"/>
            <a:ext cx="1843301" cy="846386"/>
          </a:xfrm>
          <a:prstGeom prst="rect">
            <a:avLst/>
          </a:prstGeom>
          <a:noFill/>
        </p:spPr>
        <p:txBody>
          <a:bodyPr wrap="square" lIns="0" tIns="0" rIns="0" bIns="0" rtlCol="0">
            <a:spAutoFit/>
          </a:bodyPr>
          <a:lstStyle/>
          <a:p>
            <a:r>
              <a:rPr lang="en-US" sz="2800" b="1" dirty="0">
                <a:solidFill>
                  <a:schemeClr val="bg1"/>
                </a:solidFill>
              </a:rPr>
              <a:t>25+</a:t>
            </a:r>
          </a:p>
          <a:p>
            <a:r>
              <a:rPr lang="en-US" sz="1600" dirty="0">
                <a:solidFill>
                  <a:schemeClr val="bg1"/>
                </a:solidFill>
              </a:rPr>
              <a:t>countries</a:t>
            </a:r>
          </a:p>
          <a:p>
            <a:endParaRPr lang="fr-FR" sz="1100" dirty="0" err="1">
              <a:solidFill>
                <a:schemeClr val="bg1"/>
              </a:solidFill>
            </a:endParaRPr>
          </a:p>
        </p:txBody>
      </p:sp>
      <p:sp>
        <p:nvSpPr>
          <p:cNvPr id="12" name="ZoneTexte 11">
            <a:extLst>
              <a:ext uri="{FF2B5EF4-FFF2-40B4-BE49-F238E27FC236}">
                <a16:creationId xmlns:a16="http://schemas.microsoft.com/office/drawing/2014/main" id="{3E29A7BB-B919-644E-A6CC-5645C3E6B52C}"/>
              </a:ext>
            </a:extLst>
          </p:cNvPr>
          <p:cNvSpPr txBox="1"/>
          <p:nvPr/>
        </p:nvSpPr>
        <p:spPr>
          <a:xfrm>
            <a:off x="5441049" y="2897338"/>
            <a:ext cx="1843301" cy="677108"/>
          </a:xfrm>
          <a:prstGeom prst="rect">
            <a:avLst/>
          </a:prstGeom>
          <a:noFill/>
        </p:spPr>
        <p:txBody>
          <a:bodyPr wrap="square" lIns="0" tIns="0" rIns="0" bIns="0" rtlCol="0">
            <a:spAutoFit/>
          </a:bodyPr>
          <a:lstStyle/>
          <a:p>
            <a:r>
              <a:rPr lang="en-US" sz="2800" b="1" dirty="0">
                <a:solidFill>
                  <a:schemeClr val="bg1"/>
                </a:solidFill>
              </a:rPr>
              <a:t>€1.1bn</a:t>
            </a:r>
          </a:p>
          <a:p>
            <a:r>
              <a:rPr lang="en-US" sz="1600" dirty="0">
                <a:solidFill>
                  <a:schemeClr val="bg1"/>
                </a:solidFill>
              </a:rPr>
              <a:t>2018 revenue</a:t>
            </a:r>
          </a:p>
        </p:txBody>
      </p:sp>
      <p:sp>
        <p:nvSpPr>
          <p:cNvPr id="11" name="Text Placeholder 4"/>
          <p:cNvSpPr>
            <a:spLocks noGrp="1"/>
          </p:cNvSpPr>
          <p:nvPr>
            <p:ph type="body" sz="quarter" idx="4294967295"/>
          </p:nvPr>
        </p:nvSpPr>
        <p:spPr>
          <a:xfrm>
            <a:off x="982663" y="296545"/>
            <a:ext cx="10922000" cy="371475"/>
          </a:xfrm>
          <a:prstGeom prst="rect">
            <a:avLst/>
          </a:prstGeom>
        </p:spPr>
        <p:txBody>
          <a:bodyPr/>
          <a:lstStyle/>
          <a:p>
            <a:r>
              <a:rPr lang="fr-FR" dirty="0" err="1" smtClean="0"/>
              <a:t>Company</a:t>
            </a:r>
            <a:r>
              <a:rPr lang="fr-FR" dirty="0" smtClean="0"/>
              <a:t> </a:t>
            </a:r>
            <a:r>
              <a:rPr lang="fr-FR" dirty="0" err="1" smtClean="0"/>
              <a:t>presentation</a:t>
            </a:r>
            <a:endParaRPr lang="en-GB" dirty="0"/>
          </a:p>
          <a:p>
            <a:endParaRPr lang="en-GB" dirty="0"/>
          </a:p>
        </p:txBody>
      </p:sp>
      <p:sp>
        <p:nvSpPr>
          <p:cNvPr id="13" name="Title 1"/>
          <p:cNvSpPr txBox="1">
            <a:spLocks/>
          </p:cNvSpPr>
          <p:nvPr/>
        </p:nvSpPr>
        <p:spPr>
          <a:xfrm>
            <a:off x="989013" y="793917"/>
            <a:ext cx="10922400" cy="577683"/>
          </a:xfrm>
          <a:prstGeom prst="rect">
            <a:avLst/>
          </a:prstGeom>
        </p:spPr>
        <p:txBody>
          <a:bodyPr vert="horz" lIns="0" tIns="0" rIns="0" bIns="0" rtlCol="0" anchor="t">
            <a:noAutofit/>
          </a:bodyPr>
          <a:lstStyle>
            <a:lvl1pPr algn="l" defTabSz="914400" rtl="0" eaLnBrk="1" latinLnBrk="0" hangingPunct="1">
              <a:lnSpc>
                <a:spcPct val="100000"/>
              </a:lnSpc>
              <a:spcBef>
                <a:spcPct val="0"/>
              </a:spcBef>
              <a:buNone/>
              <a:defRPr sz="3400" b="1" kern="1200" baseline="0">
                <a:solidFill>
                  <a:schemeClr val="accent1"/>
                </a:solidFill>
                <a:latin typeface="+mj-lt"/>
                <a:ea typeface="+mj-ea"/>
                <a:cs typeface="+mj-cs"/>
              </a:defRPr>
            </a:lvl1pPr>
          </a:lstStyle>
          <a:p>
            <a:r>
              <a:rPr lang="en-GB" dirty="0" smtClean="0"/>
              <a:t>Some figures</a:t>
            </a:r>
            <a:endParaRPr lang="en-GB" dirty="0"/>
          </a:p>
        </p:txBody>
      </p:sp>
    </p:spTree>
    <p:extLst>
      <p:ext uri="{BB962C8B-B14F-4D97-AF65-F5344CB8AC3E}">
        <p14:creationId xmlns:p14="http://schemas.microsoft.com/office/powerpoint/2010/main" val="232923179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Espace réservé pour une image  24">
            <a:extLst>
              <a:ext uri="{FF2B5EF4-FFF2-40B4-BE49-F238E27FC236}">
                <a16:creationId xmlns:a16="http://schemas.microsoft.com/office/drawing/2014/main" id="{C83CA494-8499-D84C-B54A-E8A682D216FC}"/>
              </a:ext>
            </a:extLst>
          </p:cNvPr>
          <p:cNvPicPr>
            <a:picLocks noGrp="1" noChangeAspect="1"/>
          </p:cNvPicPr>
          <p:nvPr>
            <p:ph type="pic" sz="quarter" idx="17"/>
          </p:nvPr>
        </p:nvPicPr>
        <p:blipFill>
          <a:blip r:embed="rId2" cstate="hqprint">
            <a:extLst>
              <a:ext uri="{28A0092B-C50C-407E-A947-70E740481C1C}">
                <a14:useLocalDpi xmlns:a14="http://schemas.microsoft.com/office/drawing/2010/main"/>
              </a:ext>
            </a:extLst>
          </a:blip>
          <a:srcRect/>
          <a:stretch>
            <a:fillRect/>
          </a:stretch>
        </p:blipFill>
        <p:spPr/>
      </p:pic>
      <p:pic>
        <p:nvPicPr>
          <p:cNvPr id="27" name="Espace réservé pour une image  26">
            <a:extLst>
              <a:ext uri="{FF2B5EF4-FFF2-40B4-BE49-F238E27FC236}">
                <a16:creationId xmlns:a16="http://schemas.microsoft.com/office/drawing/2014/main" id="{9C5BDC98-8375-DF48-944F-91E8DE5F5EAC}"/>
              </a:ext>
            </a:extLst>
          </p:cNvPr>
          <p:cNvPicPr>
            <a:picLocks noGrp="1" noChangeAspect="1"/>
          </p:cNvPicPr>
          <p:nvPr>
            <p:ph type="pic" sz="quarter" idx="18"/>
          </p:nvPr>
        </p:nvPicPr>
        <p:blipFill>
          <a:blip r:embed="rId3" cstate="hqprint">
            <a:extLst>
              <a:ext uri="{28A0092B-C50C-407E-A947-70E740481C1C}">
                <a14:useLocalDpi xmlns:a14="http://schemas.microsoft.com/office/drawing/2010/main"/>
              </a:ext>
            </a:extLst>
          </a:blip>
          <a:srcRect/>
          <a:stretch>
            <a:fillRect/>
          </a:stretch>
        </p:blipFill>
        <p:spPr/>
      </p:pic>
      <p:pic>
        <p:nvPicPr>
          <p:cNvPr id="29" name="Espace réservé pour une image  28">
            <a:extLst>
              <a:ext uri="{FF2B5EF4-FFF2-40B4-BE49-F238E27FC236}">
                <a16:creationId xmlns:a16="http://schemas.microsoft.com/office/drawing/2014/main" id="{224A54C6-EE40-D844-8105-FB0E07408670}"/>
              </a:ext>
            </a:extLst>
          </p:cNvPr>
          <p:cNvPicPr>
            <a:picLocks noGrp="1" noChangeAspect="1"/>
          </p:cNvPicPr>
          <p:nvPr>
            <p:ph type="pic" sz="quarter" idx="19"/>
          </p:nvPr>
        </p:nvPicPr>
        <p:blipFill>
          <a:blip r:embed="rId4" cstate="hqprint">
            <a:extLst>
              <a:ext uri="{28A0092B-C50C-407E-A947-70E740481C1C}">
                <a14:useLocalDpi xmlns:a14="http://schemas.microsoft.com/office/drawing/2010/main"/>
              </a:ext>
            </a:extLst>
          </a:blip>
          <a:srcRect/>
          <a:stretch>
            <a:fillRect/>
          </a:stretch>
        </p:blipFill>
        <p:spPr>
          <a:xfrm>
            <a:off x="8462963" y="2549525"/>
            <a:ext cx="3448050" cy="2324100"/>
          </a:xfrm>
        </p:spPr>
      </p:pic>
      <p:sp>
        <p:nvSpPr>
          <p:cNvPr id="22" name="Rectangle 21">
            <a:extLst>
              <a:ext uri="{FF2B5EF4-FFF2-40B4-BE49-F238E27FC236}">
                <a16:creationId xmlns:a16="http://schemas.microsoft.com/office/drawing/2014/main" id="{F2409490-FC3A-D842-95DF-06CBBF5F936B}"/>
              </a:ext>
            </a:extLst>
          </p:cNvPr>
          <p:cNvSpPr/>
          <p:nvPr/>
        </p:nvSpPr>
        <p:spPr>
          <a:xfrm>
            <a:off x="4726211" y="4611757"/>
            <a:ext cx="3448800" cy="14498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endParaRPr lang="fr-FR" sz="1600" dirty="0" err="1"/>
          </a:p>
        </p:txBody>
      </p:sp>
      <p:sp>
        <p:nvSpPr>
          <p:cNvPr id="23" name="Rectangle 22">
            <a:extLst>
              <a:ext uri="{FF2B5EF4-FFF2-40B4-BE49-F238E27FC236}">
                <a16:creationId xmlns:a16="http://schemas.microsoft.com/office/drawing/2014/main" id="{E4FC034A-1888-B040-9087-EE699B7ACFCD}"/>
              </a:ext>
            </a:extLst>
          </p:cNvPr>
          <p:cNvSpPr/>
          <p:nvPr/>
        </p:nvSpPr>
        <p:spPr>
          <a:xfrm>
            <a:off x="8462612" y="4611757"/>
            <a:ext cx="3448800" cy="14498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endParaRPr lang="fr-FR" sz="1600" dirty="0" err="1"/>
          </a:p>
        </p:txBody>
      </p:sp>
      <p:sp>
        <p:nvSpPr>
          <p:cNvPr id="21" name="Rectangle 20">
            <a:extLst>
              <a:ext uri="{FF2B5EF4-FFF2-40B4-BE49-F238E27FC236}">
                <a16:creationId xmlns:a16="http://schemas.microsoft.com/office/drawing/2014/main" id="{0BAB51DC-F34D-E048-8F4E-2F72D919461F}"/>
              </a:ext>
            </a:extLst>
          </p:cNvPr>
          <p:cNvSpPr/>
          <p:nvPr/>
        </p:nvSpPr>
        <p:spPr>
          <a:xfrm>
            <a:off x="982662" y="4611757"/>
            <a:ext cx="3448800" cy="14498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endParaRPr lang="fr-FR" sz="1600" dirty="0" err="1"/>
          </a:p>
        </p:txBody>
      </p:sp>
      <p:sp>
        <p:nvSpPr>
          <p:cNvPr id="3" name="Espace réservé du numéro de diapositive 2">
            <a:extLst>
              <a:ext uri="{FF2B5EF4-FFF2-40B4-BE49-F238E27FC236}">
                <a16:creationId xmlns:a16="http://schemas.microsoft.com/office/drawing/2014/main" id="{CC57A289-D554-9749-8BA9-126FC7C847BE}"/>
              </a:ext>
            </a:extLst>
          </p:cNvPr>
          <p:cNvSpPr>
            <a:spLocks noGrp="1"/>
          </p:cNvSpPr>
          <p:nvPr>
            <p:ph type="sldNum" sz="quarter" idx="11"/>
          </p:nvPr>
        </p:nvSpPr>
        <p:spPr/>
        <p:txBody>
          <a:bodyPr/>
          <a:lstStyle/>
          <a:p>
            <a:fld id="{64EFF315-FA4E-4084-ACCF-A94C350B883E}" type="slidenum">
              <a:rPr lang="en-US" smtClean="0"/>
              <a:pPr/>
              <a:t>6</a:t>
            </a:fld>
            <a:endParaRPr lang="en-US" dirty="0"/>
          </a:p>
        </p:txBody>
      </p:sp>
      <p:sp>
        <p:nvSpPr>
          <p:cNvPr id="8" name="Espace réservé du pied de page 7">
            <a:extLst>
              <a:ext uri="{FF2B5EF4-FFF2-40B4-BE49-F238E27FC236}">
                <a16:creationId xmlns:a16="http://schemas.microsoft.com/office/drawing/2014/main" id="{19C1B430-5F8A-4042-BA75-1AB8B23312C8}"/>
              </a:ext>
            </a:extLst>
          </p:cNvPr>
          <p:cNvSpPr>
            <a:spLocks noGrp="1"/>
          </p:cNvSpPr>
          <p:nvPr>
            <p:ph type="ftr" sz="quarter" idx="3"/>
          </p:nvPr>
        </p:nvSpPr>
        <p:spPr/>
        <p:txBody>
          <a:bodyPr/>
          <a:lstStyle/>
          <a:p>
            <a:r>
              <a:rPr lang="en-US" dirty="0"/>
              <a:t>INSA Text mining |  © </a:t>
            </a:r>
            <a:r>
              <a:rPr lang="en-US" dirty="0" err="1"/>
              <a:t>Expleo</a:t>
            </a:r>
            <a:r>
              <a:rPr lang="en-US" dirty="0"/>
              <a:t>  |  Internal  |  Version 1.0  </a:t>
            </a:r>
            <a:endParaRPr lang="en-US" dirty="0"/>
          </a:p>
        </p:txBody>
      </p:sp>
      <p:sp>
        <p:nvSpPr>
          <p:cNvPr id="12" name="Titel 4">
            <a:extLst>
              <a:ext uri="{FF2B5EF4-FFF2-40B4-BE49-F238E27FC236}">
                <a16:creationId xmlns:a16="http://schemas.microsoft.com/office/drawing/2014/main" id="{F36F51E4-0DE9-2B4B-9A97-B368C7369447}"/>
              </a:ext>
            </a:extLst>
          </p:cNvPr>
          <p:cNvSpPr txBox="1">
            <a:spLocks/>
          </p:cNvSpPr>
          <p:nvPr/>
        </p:nvSpPr>
        <p:spPr>
          <a:xfrm>
            <a:off x="-191495" y="2128363"/>
            <a:ext cx="10922400" cy="988500"/>
          </a:xfrm>
          <a:prstGeom prst="rect">
            <a:avLst/>
          </a:prstGeom>
        </p:spPr>
        <p:txBody>
          <a:bodyPr vert="horz" lIns="0" tIns="0" rIns="0" bIns="0" rtlCol="0" anchor="t">
            <a:noAutofit/>
          </a:bodyPr>
          <a:lstStyle>
            <a:lvl1pPr algn="l" defTabSz="914400" rtl="0" eaLnBrk="1" latinLnBrk="0" hangingPunct="1">
              <a:lnSpc>
                <a:spcPct val="100000"/>
              </a:lnSpc>
              <a:spcBef>
                <a:spcPct val="0"/>
              </a:spcBef>
              <a:buNone/>
              <a:defRPr sz="3400" b="1" kern="1200" baseline="0">
                <a:solidFill>
                  <a:schemeClr val="accent1"/>
                </a:solidFill>
                <a:latin typeface="+mj-lt"/>
                <a:ea typeface="+mj-ea"/>
                <a:cs typeface="+mj-cs"/>
              </a:defRPr>
            </a:lvl1pPr>
          </a:lstStyle>
          <a:p>
            <a:endParaRPr lang="en-US" dirty="0">
              <a:solidFill>
                <a:schemeClr val="tx1"/>
              </a:solidFill>
            </a:endParaRPr>
          </a:p>
        </p:txBody>
      </p:sp>
      <p:sp>
        <p:nvSpPr>
          <p:cNvPr id="15" name="Sous-titre 8">
            <a:extLst>
              <a:ext uri="{FF2B5EF4-FFF2-40B4-BE49-F238E27FC236}">
                <a16:creationId xmlns:a16="http://schemas.microsoft.com/office/drawing/2014/main" id="{728233EE-2925-5D47-8DB2-D1479E10069B}"/>
              </a:ext>
            </a:extLst>
          </p:cNvPr>
          <p:cNvSpPr txBox="1">
            <a:spLocks/>
          </p:cNvSpPr>
          <p:nvPr/>
        </p:nvSpPr>
        <p:spPr>
          <a:xfrm>
            <a:off x="989411" y="2128835"/>
            <a:ext cx="3448800" cy="280987"/>
          </a:xfrm>
          <a:prstGeom prst="rect">
            <a:avLst/>
          </a:prstGeom>
          <a:noFill/>
        </p:spPr>
        <p:txBody>
          <a:bodyPr vert="horz" lIns="0" tIns="0" rIns="0" bIns="0" rtlCol="0">
            <a:noAutofit/>
          </a:bodyPr>
          <a:lstStyle>
            <a:lvl1pPr marL="0" marR="0" indent="0" algn="l" defTabSz="914400" rtl="0" eaLnBrk="1" fontAlgn="auto" latinLnBrk="0" hangingPunct="1">
              <a:lnSpc>
                <a:spcPct val="95000"/>
              </a:lnSpc>
              <a:spcBef>
                <a:spcPts val="0"/>
              </a:spcBef>
              <a:spcAft>
                <a:spcPts val="0"/>
              </a:spcAft>
              <a:buClrTx/>
              <a:buSzTx/>
              <a:buFont typeface="Arial" pitchFamily="34" charset="0"/>
              <a:buNone/>
              <a:tabLst/>
              <a:defRPr lang="de-DE" sz="1100" b="0" kern="1200" noProof="0" smtClean="0">
                <a:solidFill>
                  <a:schemeClr val="tx2"/>
                </a:solidFill>
                <a:latin typeface="+mn-lt"/>
                <a:ea typeface="+mn-ea"/>
                <a:cs typeface="+mn-cs"/>
              </a:defRPr>
            </a:lvl1pPr>
            <a:lvl2pPr marL="457200" indent="0" algn="ctr" defTabSz="914400" rtl="0" eaLnBrk="1" latinLnBrk="0" hangingPunct="1">
              <a:lnSpc>
                <a:spcPct val="100000"/>
              </a:lnSpc>
              <a:spcBef>
                <a:spcPts val="600"/>
              </a:spcBef>
              <a:buFont typeface="Arial" panose="020B0604020202020204" pitchFamily="34" charset="0"/>
              <a:buNone/>
              <a:defRPr sz="1100" kern="1200">
                <a:solidFill>
                  <a:schemeClr val="tx1">
                    <a:tint val="75000"/>
                  </a:schemeClr>
                </a:solidFill>
                <a:latin typeface="+mn-lt"/>
                <a:ea typeface="+mn-ea"/>
                <a:cs typeface="+mn-cs"/>
              </a:defRPr>
            </a:lvl2pPr>
            <a:lvl3pPr marL="914400" indent="0" algn="ctr" defTabSz="914400" rtl="0" eaLnBrk="1" latinLnBrk="0" hangingPunct="1">
              <a:lnSpc>
                <a:spcPct val="100000"/>
              </a:lnSpc>
              <a:spcBef>
                <a:spcPts val="600"/>
              </a:spcBef>
              <a:buClr>
                <a:schemeClr val="tx2"/>
              </a:buClr>
              <a:buFont typeface="Arial" panose="020B0604020202020204" pitchFamily="34" charset="0"/>
              <a:buNone/>
              <a:defRPr sz="1100" kern="1200">
                <a:solidFill>
                  <a:schemeClr val="tx1">
                    <a:tint val="75000"/>
                  </a:schemeClr>
                </a:solidFill>
                <a:latin typeface="+mn-lt"/>
                <a:ea typeface="+mn-ea"/>
                <a:cs typeface="+mn-cs"/>
              </a:defRPr>
            </a:lvl3pPr>
            <a:lvl4pPr marL="1371600" indent="0" algn="ctr" defTabSz="914400" rtl="0" eaLnBrk="1" latinLnBrk="0" hangingPunct="1">
              <a:lnSpc>
                <a:spcPct val="100000"/>
              </a:lnSpc>
              <a:spcBef>
                <a:spcPts val="600"/>
              </a:spcBef>
              <a:buFont typeface="Arial" panose="020B0604020202020204" pitchFamily="34" charset="0"/>
              <a:buNone/>
              <a:defRPr sz="1100" kern="1200" baseline="0">
                <a:solidFill>
                  <a:schemeClr val="tx1">
                    <a:tint val="75000"/>
                  </a:schemeClr>
                </a:solidFill>
                <a:latin typeface="+mn-lt"/>
                <a:ea typeface="+mn-ea"/>
                <a:cs typeface="+mn-cs"/>
              </a:defRPr>
            </a:lvl4pPr>
            <a:lvl5pPr marL="1828800" indent="0" algn="ctr" defTabSz="914400" rtl="0" eaLnBrk="1" latinLnBrk="0" hangingPunct="1">
              <a:lnSpc>
                <a:spcPct val="100000"/>
              </a:lnSpc>
              <a:spcBef>
                <a:spcPts val="600"/>
              </a:spcBef>
              <a:buClr>
                <a:schemeClr val="tx2"/>
              </a:buClr>
              <a:buFont typeface="Verdana" panose="020B0604030504040204" pitchFamily="34" charset="0"/>
              <a:buNone/>
              <a:defRPr sz="1100" kern="1200">
                <a:solidFill>
                  <a:schemeClr val="tx1">
                    <a:tint val="75000"/>
                  </a:schemeClr>
                </a:solidFill>
                <a:latin typeface="+mn-lt"/>
                <a:ea typeface="+mn-ea"/>
                <a:cs typeface="+mn-cs"/>
              </a:defRPr>
            </a:lvl5pPr>
            <a:lvl6pPr marL="2286000" indent="0" algn="ctr" defTabSz="914400" rtl="0" eaLnBrk="1" latinLnBrk="0" hangingPunct="1">
              <a:lnSpc>
                <a:spcPct val="90000"/>
              </a:lnSpc>
              <a:spcBef>
                <a:spcPts val="500"/>
              </a:spcBef>
              <a:buClr>
                <a:schemeClr val="tx2"/>
              </a:buClr>
              <a:buFont typeface="Verdana" panose="020B0604030504040204" pitchFamily="34" charset="0"/>
              <a:buNone/>
              <a:defRPr sz="1100" kern="1200">
                <a:solidFill>
                  <a:schemeClr val="tx1">
                    <a:tint val="75000"/>
                  </a:schemeClr>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9pPr>
          </a:lstStyle>
          <a:p>
            <a:pPr>
              <a:lnSpc>
                <a:spcPct val="100000"/>
              </a:lnSpc>
            </a:pPr>
            <a:r>
              <a:rPr lang="en" sz="1600" b="1" dirty="0">
                <a:solidFill>
                  <a:schemeClr val="tx1"/>
                </a:solidFill>
              </a:rPr>
              <a:t>Consulting</a:t>
            </a:r>
            <a:endParaRPr lang="en" sz="1600" dirty="0">
              <a:solidFill>
                <a:schemeClr val="tx1"/>
              </a:solidFill>
            </a:endParaRPr>
          </a:p>
        </p:txBody>
      </p:sp>
      <p:sp>
        <p:nvSpPr>
          <p:cNvPr id="16" name="Espace réservé du texte 9">
            <a:extLst>
              <a:ext uri="{FF2B5EF4-FFF2-40B4-BE49-F238E27FC236}">
                <a16:creationId xmlns:a16="http://schemas.microsoft.com/office/drawing/2014/main" id="{80ED13D8-6301-6944-B3D9-4A45E882A029}"/>
              </a:ext>
            </a:extLst>
          </p:cNvPr>
          <p:cNvSpPr txBox="1">
            <a:spLocks/>
          </p:cNvSpPr>
          <p:nvPr/>
        </p:nvSpPr>
        <p:spPr>
          <a:xfrm>
            <a:off x="4726211" y="2128363"/>
            <a:ext cx="3448226" cy="281143"/>
          </a:xfrm>
          <a:prstGeom prst="rect">
            <a:avLst/>
          </a:prstGeom>
          <a:noFill/>
        </p:spPr>
        <p:txBody>
          <a:bodyPr vert="horz" lIns="0" tIns="0" rIns="0" bIns="0" rtlCol="0">
            <a:noAutofit/>
          </a:bodyPr>
          <a:lstStyle>
            <a:lvl1pPr marL="0" indent="0" algn="l" defTabSz="914400" rtl="0" eaLnBrk="1" latinLnBrk="0" hangingPunct="1">
              <a:lnSpc>
                <a:spcPct val="100000"/>
              </a:lnSpc>
              <a:spcBef>
                <a:spcPts val="600"/>
              </a:spcBef>
              <a:buFont typeface="Arial" panose="020B0604020202020204" pitchFamily="34" charset="0"/>
              <a:buNone/>
              <a:defRPr sz="1100" b="0" kern="1200">
                <a:solidFill>
                  <a:schemeClr val="tx2"/>
                </a:solidFill>
                <a:latin typeface="+mn-lt"/>
                <a:ea typeface="+mn-ea"/>
                <a:cs typeface="+mn-cs"/>
              </a:defRPr>
            </a:lvl1pPr>
            <a:lvl2pPr marL="0" indent="0" algn="l" defTabSz="914400" rtl="0" eaLnBrk="1" latinLnBrk="0" hangingPunct="1">
              <a:lnSpc>
                <a:spcPct val="100000"/>
              </a:lnSpc>
              <a:spcBef>
                <a:spcPts val="600"/>
              </a:spcBef>
              <a:buFont typeface="Arial" panose="020B0604020202020204" pitchFamily="34" charset="0"/>
              <a:buNone/>
              <a:defRPr sz="1100" kern="1200">
                <a:solidFill>
                  <a:schemeClr val="tx2"/>
                </a:solidFill>
                <a:latin typeface="+mn-lt"/>
                <a:ea typeface="+mn-ea"/>
                <a:cs typeface="+mn-cs"/>
              </a:defRPr>
            </a:lvl2pPr>
            <a:lvl3pPr marL="179388" indent="-179388" algn="l" defTabSz="914400" rtl="0" eaLnBrk="1" latinLnBrk="0" hangingPunct="1">
              <a:lnSpc>
                <a:spcPct val="100000"/>
              </a:lnSpc>
              <a:spcBef>
                <a:spcPts val="600"/>
              </a:spcBef>
              <a:buClr>
                <a:schemeClr val="tx2"/>
              </a:buClr>
              <a:buFont typeface="Arial" panose="020B0604020202020204" pitchFamily="34" charset="0"/>
              <a:buChar char="•"/>
              <a:defRPr sz="1100" kern="1200">
                <a:solidFill>
                  <a:schemeClr val="tx2"/>
                </a:solidFill>
                <a:latin typeface="+mn-lt"/>
                <a:ea typeface="+mn-ea"/>
                <a:cs typeface="+mn-cs"/>
              </a:defRPr>
            </a:lvl3pPr>
            <a:lvl4pPr marL="357188" indent="-177800" algn="l" defTabSz="914400" rtl="0" eaLnBrk="1" latinLnBrk="0" hangingPunct="1">
              <a:lnSpc>
                <a:spcPct val="100000"/>
              </a:lnSpc>
              <a:spcBef>
                <a:spcPts val="600"/>
              </a:spcBef>
              <a:buFont typeface="Arial" panose="020B0604020202020204" pitchFamily="34" charset="0"/>
              <a:buChar char="•"/>
              <a:defRPr sz="1100" kern="1200" baseline="0">
                <a:solidFill>
                  <a:schemeClr val="tx2"/>
                </a:solidFill>
                <a:latin typeface="+mn-lt"/>
                <a:ea typeface="+mn-ea"/>
                <a:cs typeface="+mn-cs"/>
              </a:defRPr>
            </a:lvl4pPr>
            <a:lvl5pPr marL="536575" indent="-179388" algn="l" defTabSz="914400" rtl="0" eaLnBrk="1" latinLnBrk="0" hangingPunct="1">
              <a:lnSpc>
                <a:spcPct val="100000"/>
              </a:lnSpc>
              <a:spcBef>
                <a:spcPts val="600"/>
              </a:spcBef>
              <a:buClr>
                <a:schemeClr val="tx2"/>
              </a:buClr>
              <a:buFont typeface="Verdana" panose="020B0604030504040204" pitchFamily="34" charset="0"/>
              <a:buChar char="–"/>
              <a:defRPr sz="1100" kern="1200">
                <a:solidFill>
                  <a:schemeClr val="tx2"/>
                </a:solidFill>
                <a:latin typeface="+mn-lt"/>
                <a:ea typeface="+mn-ea"/>
                <a:cs typeface="+mn-cs"/>
              </a:defRPr>
            </a:lvl5pPr>
            <a:lvl6pPr marL="715963" indent="-174625" algn="l" defTabSz="914400" rtl="0" eaLnBrk="1" latinLnBrk="0" hangingPunct="1">
              <a:lnSpc>
                <a:spcPct val="90000"/>
              </a:lnSpc>
              <a:spcBef>
                <a:spcPts val="500"/>
              </a:spcBef>
              <a:buClr>
                <a:schemeClr val="tx2"/>
              </a:buClr>
              <a:buFont typeface="Verdana" panose="020B0604030504040204" pitchFamily="34" charset="0"/>
              <a:buChar char="–"/>
              <a:defRPr sz="1100" kern="1200">
                <a:solidFill>
                  <a:schemeClr val="tx2"/>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0"/>
              </a:spcBef>
            </a:pPr>
            <a:r>
              <a:rPr lang="en" sz="1600" b="1" dirty="0">
                <a:solidFill>
                  <a:schemeClr val="tx1"/>
                </a:solidFill>
              </a:rPr>
              <a:t>Engineering</a:t>
            </a:r>
            <a:endParaRPr lang="fr-FR" sz="1600" dirty="0">
              <a:solidFill>
                <a:schemeClr val="tx1"/>
              </a:solidFill>
            </a:endParaRPr>
          </a:p>
        </p:txBody>
      </p:sp>
      <p:sp>
        <p:nvSpPr>
          <p:cNvPr id="17" name="Espace réservé du texte 10">
            <a:extLst>
              <a:ext uri="{FF2B5EF4-FFF2-40B4-BE49-F238E27FC236}">
                <a16:creationId xmlns:a16="http://schemas.microsoft.com/office/drawing/2014/main" id="{76C027E2-D68A-DC4B-9C42-21F8280C24E3}"/>
              </a:ext>
            </a:extLst>
          </p:cNvPr>
          <p:cNvSpPr txBox="1">
            <a:spLocks/>
          </p:cNvSpPr>
          <p:nvPr/>
        </p:nvSpPr>
        <p:spPr>
          <a:xfrm>
            <a:off x="8469361" y="2128363"/>
            <a:ext cx="3442051" cy="281143"/>
          </a:xfrm>
          <a:prstGeom prst="rect">
            <a:avLst/>
          </a:prstGeom>
          <a:noFill/>
        </p:spPr>
        <p:txBody>
          <a:bodyPr vert="horz" lIns="0" tIns="0" rIns="0" bIns="0" rtlCol="0">
            <a:noAutofit/>
          </a:bodyPr>
          <a:lstStyle>
            <a:lvl1pPr marL="0" indent="0" algn="l" defTabSz="914400" rtl="0" eaLnBrk="1" latinLnBrk="0" hangingPunct="1">
              <a:lnSpc>
                <a:spcPct val="100000"/>
              </a:lnSpc>
              <a:spcBef>
                <a:spcPts val="600"/>
              </a:spcBef>
              <a:buFont typeface="Arial" panose="020B0604020202020204" pitchFamily="34" charset="0"/>
              <a:buNone/>
              <a:defRPr sz="1100" b="0" kern="1200">
                <a:solidFill>
                  <a:schemeClr val="tx2"/>
                </a:solidFill>
                <a:latin typeface="+mn-lt"/>
                <a:ea typeface="+mn-ea"/>
                <a:cs typeface="+mn-cs"/>
              </a:defRPr>
            </a:lvl1pPr>
            <a:lvl2pPr marL="0" indent="0" algn="l" defTabSz="914400" rtl="0" eaLnBrk="1" latinLnBrk="0" hangingPunct="1">
              <a:lnSpc>
                <a:spcPct val="100000"/>
              </a:lnSpc>
              <a:spcBef>
                <a:spcPts val="600"/>
              </a:spcBef>
              <a:buFont typeface="Arial" panose="020B0604020202020204" pitchFamily="34" charset="0"/>
              <a:buNone/>
              <a:defRPr sz="1100" kern="1200">
                <a:solidFill>
                  <a:schemeClr val="tx2"/>
                </a:solidFill>
                <a:latin typeface="+mn-lt"/>
                <a:ea typeface="+mn-ea"/>
                <a:cs typeface="+mn-cs"/>
              </a:defRPr>
            </a:lvl2pPr>
            <a:lvl3pPr marL="179388" indent="-179388" algn="l" defTabSz="914400" rtl="0" eaLnBrk="1" latinLnBrk="0" hangingPunct="1">
              <a:lnSpc>
                <a:spcPct val="100000"/>
              </a:lnSpc>
              <a:spcBef>
                <a:spcPts val="600"/>
              </a:spcBef>
              <a:buClr>
                <a:schemeClr val="tx2"/>
              </a:buClr>
              <a:buFont typeface="Arial" panose="020B0604020202020204" pitchFamily="34" charset="0"/>
              <a:buChar char="•"/>
              <a:defRPr sz="1100" kern="1200">
                <a:solidFill>
                  <a:schemeClr val="tx2"/>
                </a:solidFill>
                <a:latin typeface="+mn-lt"/>
                <a:ea typeface="+mn-ea"/>
                <a:cs typeface="+mn-cs"/>
              </a:defRPr>
            </a:lvl3pPr>
            <a:lvl4pPr marL="357188" indent="-177800" algn="l" defTabSz="914400" rtl="0" eaLnBrk="1" latinLnBrk="0" hangingPunct="1">
              <a:lnSpc>
                <a:spcPct val="100000"/>
              </a:lnSpc>
              <a:spcBef>
                <a:spcPts val="600"/>
              </a:spcBef>
              <a:buFont typeface="Arial" panose="020B0604020202020204" pitchFamily="34" charset="0"/>
              <a:buChar char="•"/>
              <a:defRPr sz="1100" kern="1200" baseline="0">
                <a:solidFill>
                  <a:schemeClr val="tx2"/>
                </a:solidFill>
                <a:latin typeface="+mn-lt"/>
                <a:ea typeface="+mn-ea"/>
                <a:cs typeface="+mn-cs"/>
              </a:defRPr>
            </a:lvl4pPr>
            <a:lvl5pPr marL="536575" indent="-179388" algn="l" defTabSz="914400" rtl="0" eaLnBrk="1" latinLnBrk="0" hangingPunct="1">
              <a:lnSpc>
                <a:spcPct val="100000"/>
              </a:lnSpc>
              <a:spcBef>
                <a:spcPts val="600"/>
              </a:spcBef>
              <a:buClr>
                <a:schemeClr val="tx2"/>
              </a:buClr>
              <a:buFont typeface="Verdana" panose="020B0604030504040204" pitchFamily="34" charset="0"/>
              <a:buChar char="–"/>
              <a:defRPr sz="1100" kern="1200">
                <a:solidFill>
                  <a:schemeClr val="tx2"/>
                </a:solidFill>
                <a:latin typeface="+mn-lt"/>
                <a:ea typeface="+mn-ea"/>
                <a:cs typeface="+mn-cs"/>
              </a:defRPr>
            </a:lvl5pPr>
            <a:lvl6pPr marL="715963" indent="-174625" algn="l" defTabSz="914400" rtl="0" eaLnBrk="1" latinLnBrk="0" hangingPunct="1">
              <a:lnSpc>
                <a:spcPct val="90000"/>
              </a:lnSpc>
              <a:spcBef>
                <a:spcPts val="500"/>
              </a:spcBef>
              <a:buClr>
                <a:schemeClr val="tx2"/>
              </a:buClr>
              <a:buFont typeface="Verdana" panose="020B0604030504040204" pitchFamily="34" charset="0"/>
              <a:buChar char="–"/>
              <a:defRPr sz="1100" kern="1200">
                <a:solidFill>
                  <a:schemeClr val="tx2"/>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0"/>
              </a:spcBef>
            </a:pPr>
            <a:r>
              <a:rPr lang="en" sz="1600" b="1" dirty="0">
                <a:solidFill>
                  <a:schemeClr val="tx1"/>
                </a:solidFill>
              </a:rPr>
              <a:t>Quality</a:t>
            </a:r>
            <a:endParaRPr lang="fr-FR" sz="1600" dirty="0">
              <a:solidFill>
                <a:schemeClr val="tx1"/>
              </a:solidFill>
            </a:endParaRPr>
          </a:p>
        </p:txBody>
      </p:sp>
      <p:sp>
        <p:nvSpPr>
          <p:cNvPr id="18" name="Sous-titre 8">
            <a:extLst>
              <a:ext uri="{FF2B5EF4-FFF2-40B4-BE49-F238E27FC236}">
                <a16:creationId xmlns:a16="http://schemas.microsoft.com/office/drawing/2014/main" id="{F4A88ECA-F8E0-3045-B376-CDCF712DA64F}"/>
              </a:ext>
            </a:extLst>
          </p:cNvPr>
          <p:cNvSpPr txBox="1">
            <a:spLocks/>
          </p:cNvSpPr>
          <p:nvPr/>
        </p:nvSpPr>
        <p:spPr>
          <a:xfrm>
            <a:off x="1243914" y="4794745"/>
            <a:ext cx="3187548" cy="1137605"/>
          </a:xfrm>
          <a:prstGeom prst="rect">
            <a:avLst/>
          </a:prstGeom>
          <a:noFill/>
        </p:spPr>
        <p:txBody>
          <a:bodyPr vert="horz" lIns="0" tIns="0" rIns="0" bIns="0" rtlCol="0">
            <a:noAutofit/>
          </a:bodyPr>
          <a:lstStyle>
            <a:lvl1pPr marL="0" marR="0" indent="0" algn="l" defTabSz="914400" rtl="0" eaLnBrk="1" fontAlgn="auto" latinLnBrk="0" hangingPunct="1">
              <a:lnSpc>
                <a:spcPct val="95000"/>
              </a:lnSpc>
              <a:spcBef>
                <a:spcPts val="0"/>
              </a:spcBef>
              <a:spcAft>
                <a:spcPts val="0"/>
              </a:spcAft>
              <a:buClrTx/>
              <a:buSzTx/>
              <a:buFont typeface="Arial" pitchFamily="34" charset="0"/>
              <a:buNone/>
              <a:tabLst/>
              <a:defRPr lang="de-DE" sz="1100" b="0" kern="1200" noProof="0" smtClean="0">
                <a:solidFill>
                  <a:schemeClr val="tx2"/>
                </a:solidFill>
                <a:latin typeface="+mn-lt"/>
                <a:ea typeface="+mn-ea"/>
                <a:cs typeface="+mn-cs"/>
              </a:defRPr>
            </a:lvl1pPr>
            <a:lvl2pPr marL="457200" indent="0" algn="ctr" defTabSz="914400" rtl="0" eaLnBrk="1" latinLnBrk="0" hangingPunct="1">
              <a:lnSpc>
                <a:spcPct val="100000"/>
              </a:lnSpc>
              <a:spcBef>
                <a:spcPts val="600"/>
              </a:spcBef>
              <a:buFont typeface="Arial" panose="020B0604020202020204" pitchFamily="34" charset="0"/>
              <a:buNone/>
              <a:defRPr sz="1100" kern="1200">
                <a:solidFill>
                  <a:schemeClr val="tx1">
                    <a:tint val="75000"/>
                  </a:schemeClr>
                </a:solidFill>
                <a:latin typeface="+mn-lt"/>
                <a:ea typeface="+mn-ea"/>
                <a:cs typeface="+mn-cs"/>
              </a:defRPr>
            </a:lvl2pPr>
            <a:lvl3pPr marL="914400" indent="0" algn="ctr" defTabSz="914400" rtl="0" eaLnBrk="1" latinLnBrk="0" hangingPunct="1">
              <a:lnSpc>
                <a:spcPct val="100000"/>
              </a:lnSpc>
              <a:spcBef>
                <a:spcPts val="600"/>
              </a:spcBef>
              <a:buClr>
                <a:schemeClr val="tx2"/>
              </a:buClr>
              <a:buFont typeface="Arial" panose="020B0604020202020204" pitchFamily="34" charset="0"/>
              <a:buNone/>
              <a:defRPr sz="1100" kern="1200">
                <a:solidFill>
                  <a:schemeClr val="tx1">
                    <a:tint val="75000"/>
                  </a:schemeClr>
                </a:solidFill>
                <a:latin typeface="+mn-lt"/>
                <a:ea typeface="+mn-ea"/>
                <a:cs typeface="+mn-cs"/>
              </a:defRPr>
            </a:lvl3pPr>
            <a:lvl4pPr marL="1371600" indent="0" algn="ctr" defTabSz="914400" rtl="0" eaLnBrk="1" latinLnBrk="0" hangingPunct="1">
              <a:lnSpc>
                <a:spcPct val="100000"/>
              </a:lnSpc>
              <a:spcBef>
                <a:spcPts val="600"/>
              </a:spcBef>
              <a:buFont typeface="Arial" panose="020B0604020202020204" pitchFamily="34" charset="0"/>
              <a:buNone/>
              <a:defRPr sz="1100" kern="1200" baseline="0">
                <a:solidFill>
                  <a:schemeClr val="tx1">
                    <a:tint val="75000"/>
                  </a:schemeClr>
                </a:solidFill>
                <a:latin typeface="+mn-lt"/>
                <a:ea typeface="+mn-ea"/>
                <a:cs typeface="+mn-cs"/>
              </a:defRPr>
            </a:lvl4pPr>
            <a:lvl5pPr marL="1828800" indent="0" algn="ctr" defTabSz="914400" rtl="0" eaLnBrk="1" latinLnBrk="0" hangingPunct="1">
              <a:lnSpc>
                <a:spcPct val="100000"/>
              </a:lnSpc>
              <a:spcBef>
                <a:spcPts val="600"/>
              </a:spcBef>
              <a:buClr>
                <a:schemeClr val="tx2"/>
              </a:buClr>
              <a:buFont typeface="Verdana" panose="020B0604030504040204" pitchFamily="34" charset="0"/>
              <a:buNone/>
              <a:defRPr sz="1100" kern="1200">
                <a:solidFill>
                  <a:schemeClr val="tx1">
                    <a:tint val="75000"/>
                  </a:schemeClr>
                </a:solidFill>
                <a:latin typeface="+mn-lt"/>
                <a:ea typeface="+mn-ea"/>
                <a:cs typeface="+mn-cs"/>
              </a:defRPr>
            </a:lvl5pPr>
            <a:lvl6pPr marL="2286000" indent="0" algn="ctr" defTabSz="914400" rtl="0" eaLnBrk="1" latinLnBrk="0" hangingPunct="1">
              <a:lnSpc>
                <a:spcPct val="90000"/>
              </a:lnSpc>
              <a:spcBef>
                <a:spcPts val="500"/>
              </a:spcBef>
              <a:buClr>
                <a:schemeClr val="tx2"/>
              </a:buClr>
              <a:buFont typeface="Verdana" panose="020B0604030504040204" pitchFamily="34" charset="0"/>
              <a:buNone/>
              <a:defRPr sz="1100" kern="1200">
                <a:solidFill>
                  <a:schemeClr val="tx1">
                    <a:tint val="75000"/>
                  </a:schemeClr>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9pPr>
          </a:lstStyle>
          <a:p>
            <a:pPr>
              <a:lnSpc>
                <a:spcPct val="100000"/>
              </a:lnSpc>
            </a:pPr>
            <a:r>
              <a:rPr lang="en" sz="1200" b="1" dirty="0">
                <a:solidFill>
                  <a:schemeClr val="bg1"/>
                </a:solidFill>
              </a:rPr>
              <a:t>Accelerating business agility, performance and digital transformation</a:t>
            </a:r>
          </a:p>
          <a:p>
            <a:pPr>
              <a:lnSpc>
                <a:spcPct val="100000"/>
              </a:lnSpc>
            </a:pPr>
            <a:r>
              <a:rPr lang="en" dirty="0">
                <a:solidFill>
                  <a:schemeClr val="bg1"/>
                </a:solidFill>
              </a:rPr>
              <a:t>• Strategy</a:t>
            </a:r>
          </a:p>
          <a:p>
            <a:pPr>
              <a:lnSpc>
                <a:spcPct val="100000"/>
              </a:lnSpc>
            </a:pPr>
            <a:r>
              <a:rPr lang="en" dirty="0">
                <a:solidFill>
                  <a:schemeClr val="bg1"/>
                </a:solidFill>
              </a:rPr>
              <a:t>• Management</a:t>
            </a:r>
          </a:p>
          <a:p>
            <a:pPr>
              <a:lnSpc>
                <a:spcPct val="100000"/>
              </a:lnSpc>
            </a:pPr>
            <a:r>
              <a:rPr lang="en" dirty="0">
                <a:solidFill>
                  <a:schemeClr val="bg1"/>
                </a:solidFill>
              </a:rPr>
              <a:t>• Execution</a:t>
            </a:r>
          </a:p>
        </p:txBody>
      </p:sp>
      <p:sp>
        <p:nvSpPr>
          <p:cNvPr id="19" name="Espace réservé du texte 9">
            <a:extLst>
              <a:ext uri="{FF2B5EF4-FFF2-40B4-BE49-F238E27FC236}">
                <a16:creationId xmlns:a16="http://schemas.microsoft.com/office/drawing/2014/main" id="{E1E3FC97-6DEC-1B4A-BCA7-3604FCC2BB74}"/>
              </a:ext>
            </a:extLst>
          </p:cNvPr>
          <p:cNvSpPr txBox="1">
            <a:spLocks/>
          </p:cNvSpPr>
          <p:nvPr/>
        </p:nvSpPr>
        <p:spPr>
          <a:xfrm>
            <a:off x="4980670" y="4794113"/>
            <a:ext cx="3187017" cy="1138238"/>
          </a:xfrm>
          <a:prstGeom prst="rect">
            <a:avLst/>
          </a:prstGeom>
          <a:noFill/>
        </p:spPr>
        <p:txBody>
          <a:bodyPr vert="horz" lIns="0" tIns="0" rIns="0" bIns="0" rtlCol="0">
            <a:noAutofit/>
          </a:bodyPr>
          <a:lstStyle>
            <a:lvl1pPr marL="0" indent="0" algn="l" defTabSz="914400" rtl="0" eaLnBrk="1" latinLnBrk="0" hangingPunct="1">
              <a:lnSpc>
                <a:spcPct val="100000"/>
              </a:lnSpc>
              <a:spcBef>
                <a:spcPts val="600"/>
              </a:spcBef>
              <a:buFont typeface="Arial" panose="020B0604020202020204" pitchFamily="34" charset="0"/>
              <a:buNone/>
              <a:defRPr sz="1100" b="0" kern="1200">
                <a:solidFill>
                  <a:schemeClr val="tx2"/>
                </a:solidFill>
                <a:latin typeface="+mn-lt"/>
                <a:ea typeface="+mn-ea"/>
                <a:cs typeface="+mn-cs"/>
              </a:defRPr>
            </a:lvl1pPr>
            <a:lvl2pPr marL="0" indent="0" algn="l" defTabSz="914400" rtl="0" eaLnBrk="1" latinLnBrk="0" hangingPunct="1">
              <a:lnSpc>
                <a:spcPct val="100000"/>
              </a:lnSpc>
              <a:spcBef>
                <a:spcPts val="600"/>
              </a:spcBef>
              <a:buFont typeface="Arial" panose="020B0604020202020204" pitchFamily="34" charset="0"/>
              <a:buNone/>
              <a:defRPr sz="1100" kern="1200">
                <a:solidFill>
                  <a:schemeClr val="tx2"/>
                </a:solidFill>
                <a:latin typeface="+mn-lt"/>
                <a:ea typeface="+mn-ea"/>
                <a:cs typeface="+mn-cs"/>
              </a:defRPr>
            </a:lvl2pPr>
            <a:lvl3pPr marL="179388" indent="-179388" algn="l" defTabSz="914400" rtl="0" eaLnBrk="1" latinLnBrk="0" hangingPunct="1">
              <a:lnSpc>
                <a:spcPct val="100000"/>
              </a:lnSpc>
              <a:spcBef>
                <a:spcPts val="600"/>
              </a:spcBef>
              <a:buClr>
                <a:schemeClr val="tx2"/>
              </a:buClr>
              <a:buFont typeface="Arial" panose="020B0604020202020204" pitchFamily="34" charset="0"/>
              <a:buChar char="•"/>
              <a:defRPr sz="1100" kern="1200">
                <a:solidFill>
                  <a:schemeClr val="tx2"/>
                </a:solidFill>
                <a:latin typeface="+mn-lt"/>
                <a:ea typeface="+mn-ea"/>
                <a:cs typeface="+mn-cs"/>
              </a:defRPr>
            </a:lvl3pPr>
            <a:lvl4pPr marL="357188" indent="-177800" algn="l" defTabSz="914400" rtl="0" eaLnBrk="1" latinLnBrk="0" hangingPunct="1">
              <a:lnSpc>
                <a:spcPct val="100000"/>
              </a:lnSpc>
              <a:spcBef>
                <a:spcPts val="600"/>
              </a:spcBef>
              <a:buFont typeface="Arial" panose="020B0604020202020204" pitchFamily="34" charset="0"/>
              <a:buChar char="•"/>
              <a:defRPr sz="1100" kern="1200" baseline="0">
                <a:solidFill>
                  <a:schemeClr val="tx2"/>
                </a:solidFill>
                <a:latin typeface="+mn-lt"/>
                <a:ea typeface="+mn-ea"/>
                <a:cs typeface="+mn-cs"/>
              </a:defRPr>
            </a:lvl4pPr>
            <a:lvl5pPr marL="536575" indent="-179388" algn="l" defTabSz="914400" rtl="0" eaLnBrk="1" latinLnBrk="0" hangingPunct="1">
              <a:lnSpc>
                <a:spcPct val="100000"/>
              </a:lnSpc>
              <a:spcBef>
                <a:spcPts val="600"/>
              </a:spcBef>
              <a:buClr>
                <a:schemeClr val="tx2"/>
              </a:buClr>
              <a:buFont typeface="Verdana" panose="020B0604030504040204" pitchFamily="34" charset="0"/>
              <a:buChar char="–"/>
              <a:defRPr sz="1100" kern="1200">
                <a:solidFill>
                  <a:schemeClr val="tx2"/>
                </a:solidFill>
                <a:latin typeface="+mn-lt"/>
                <a:ea typeface="+mn-ea"/>
                <a:cs typeface="+mn-cs"/>
              </a:defRPr>
            </a:lvl5pPr>
            <a:lvl6pPr marL="715963" indent="-174625" algn="l" defTabSz="914400" rtl="0" eaLnBrk="1" latinLnBrk="0" hangingPunct="1">
              <a:lnSpc>
                <a:spcPct val="90000"/>
              </a:lnSpc>
              <a:spcBef>
                <a:spcPts val="500"/>
              </a:spcBef>
              <a:buClr>
                <a:schemeClr val="tx2"/>
              </a:buClr>
              <a:buFont typeface="Verdana" panose="020B0604030504040204" pitchFamily="34" charset="0"/>
              <a:buChar char="–"/>
              <a:defRPr sz="1100" kern="1200">
                <a:solidFill>
                  <a:schemeClr val="tx2"/>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0"/>
              </a:spcBef>
            </a:pPr>
            <a:r>
              <a:rPr lang="en" sz="1200" b="1" dirty="0">
                <a:solidFill>
                  <a:schemeClr val="bg1"/>
                </a:solidFill>
              </a:rPr>
              <a:t>Managing critical</a:t>
            </a:r>
            <a:br>
              <a:rPr lang="en" sz="1200" b="1" dirty="0">
                <a:solidFill>
                  <a:schemeClr val="bg1"/>
                </a:solidFill>
              </a:rPr>
            </a:br>
            <a:r>
              <a:rPr lang="en" sz="1200" b="1" dirty="0">
                <a:solidFill>
                  <a:schemeClr val="bg1"/>
                </a:solidFill>
              </a:rPr>
              <a:t>and complex systems</a:t>
            </a:r>
          </a:p>
          <a:p>
            <a:pPr>
              <a:spcBef>
                <a:spcPts val="0"/>
              </a:spcBef>
            </a:pPr>
            <a:r>
              <a:rPr lang="en" dirty="0">
                <a:solidFill>
                  <a:schemeClr val="bg1"/>
                </a:solidFill>
              </a:rPr>
              <a:t>• Design &amp; product development</a:t>
            </a:r>
          </a:p>
          <a:p>
            <a:pPr>
              <a:spcBef>
                <a:spcPts val="0"/>
              </a:spcBef>
            </a:pPr>
            <a:r>
              <a:rPr lang="en" dirty="0">
                <a:solidFill>
                  <a:schemeClr val="bg1"/>
                </a:solidFill>
              </a:rPr>
              <a:t>• Manufacturing and supply chain</a:t>
            </a:r>
          </a:p>
          <a:p>
            <a:pPr>
              <a:spcBef>
                <a:spcPts val="0"/>
              </a:spcBef>
            </a:pPr>
            <a:r>
              <a:rPr lang="en" dirty="0">
                <a:solidFill>
                  <a:schemeClr val="bg1"/>
                </a:solidFill>
              </a:rPr>
              <a:t>• In-service support</a:t>
            </a:r>
            <a:endParaRPr lang="fr-FR" dirty="0">
              <a:solidFill>
                <a:schemeClr val="bg1"/>
              </a:solidFill>
            </a:endParaRPr>
          </a:p>
        </p:txBody>
      </p:sp>
      <p:sp>
        <p:nvSpPr>
          <p:cNvPr id="20" name="Espace réservé du texte 10">
            <a:extLst>
              <a:ext uri="{FF2B5EF4-FFF2-40B4-BE49-F238E27FC236}">
                <a16:creationId xmlns:a16="http://schemas.microsoft.com/office/drawing/2014/main" id="{9EB1F5FF-AB1E-0B46-A944-273F2D570B95}"/>
              </a:ext>
            </a:extLst>
          </p:cNvPr>
          <p:cNvSpPr txBox="1">
            <a:spLocks/>
          </p:cNvSpPr>
          <p:nvPr/>
        </p:nvSpPr>
        <p:spPr>
          <a:xfrm>
            <a:off x="8723353" y="4794113"/>
            <a:ext cx="3181310" cy="1138238"/>
          </a:xfrm>
          <a:prstGeom prst="rect">
            <a:avLst/>
          </a:prstGeom>
          <a:noFill/>
        </p:spPr>
        <p:txBody>
          <a:bodyPr vert="horz" lIns="0" tIns="0" rIns="0" bIns="0" rtlCol="0">
            <a:noAutofit/>
          </a:bodyPr>
          <a:lstStyle>
            <a:lvl1pPr marL="0" indent="0" algn="l" defTabSz="914400" rtl="0" eaLnBrk="1" latinLnBrk="0" hangingPunct="1">
              <a:lnSpc>
                <a:spcPct val="100000"/>
              </a:lnSpc>
              <a:spcBef>
                <a:spcPts val="600"/>
              </a:spcBef>
              <a:buFont typeface="Arial" panose="020B0604020202020204" pitchFamily="34" charset="0"/>
              <a:buNone/>
              <a:defRPr sz="1100" b="0" kern="1200">
                <a:solidFill>
                  <a:schemeClr val="tx2"/>
                </a:solidFill>
                <a:latin typeface="+mn-lt"/>
                <a:ea typeface="+mn-ea"/>
                <a:cs typeface="+mn-cs"/>
              </a:defRPr>
            </a:lvl1pPr>
            <a:lvl2pPr marL="0" indent="0" algn="l" defTabSz="914400" rtl="0" eaLnBrk="1" latinLnBrk="0" hangingPunct="1">
              <a:lnSpc>
                <a:spcPct val="100000"/>
              </a:lnSpc>
              <a:spcBef>
                <a:spcPts val="600"/>
              </a:spcBef>
              <a:buFont typeface="Arial" panose="020B0604020202020204" pitchFamily="34" charset="0"/>
              <a:buNone/>
              <a:defRPr sz="1100" kern="1200">
                <a:solidFill>
                  <a:schemeClr val="tx2"/>
                </a:solidFill>
                <a:latin typeface="+mn-lt"/>
                <a:ea typeface="+mn-ea"/>
                <a:cs typeface="+mn-cs"/>
              </a:defRPr>
            </a:lvl2pPr>
            <a:lvl3pPr marL="179388" indent="-179388" algn="l" defTabSz="914400" rtl="0" eaLnBrk="1" latinLnBrk="0" hangingPunct="1">
              <a:lnSpc>
                <a:spcPct val="100000"/>
              </a:lnSpc>
              <a:spcBef>
                <a:spcPts val="600"/>
              </a:spcBef>
              <a:buClr>
                <a:schemeClr val="tx2"/>
              </a:buClr>
              <a:buFont typeface="Arial" panose="020B0604020202020204" pitchFamily="34" charset="0"/>
              <a:buChar char="•"/>
              <a:defRPr sz="1100" kern="1200">
                <a:solidFill>
                  <a:schemeClr val="tx2"/>
                </a:solidFill>
                <a:latin typeface="+mn-lt"/>
                <a:ea typeface="+mn-ea"/>
                <a:cs typeface="+mn-cs"/>
              </a:defRPr>
            </a:lvl3pPr>
            <a:lvl4pPr marL="357188" indent="-177800" algn="l" defTabSz="914400" rtl="0" eaLnBrk="1" latinLnBrk="0" hangingPunct="1">
              <a:lnSpc>
                <a:spcPct val="100000"/>
              </a:lnSpc>
              <a:spcBef>
                <a:spcPts val="600"/>
              </a:spcBef>
              <a:buFont typeface="Arial" panose="020B0604020202020204" pitchFamily="34" charset="0"/>
              <a:buChar char="•"/>
              <a:defRPr sz="1100" kern="1200" baseline="0">
                <a:solidFill>
                  <a:schemeClr val="tx2"/>
                </a:solidFill>
                <a:latin typeface="+mn-lt"/>
                <a:ea typeface="+mn-ea"/>
                <a:cs typeface="+mn-cs"/>
              </a:defRPr>
            </a:lvl4pPr>
            <a:lvl5pPr marL="536575" indent="-179388" algn="l" defTabSz="914400" rtl="0" eaLnBrk="1" latinLnBrk="0" hangingPunct="1">
              <a:lnSpc>
                <a:spcPct val="100000"/>
              </a:lnSpc>
              <a:spcBef>
                <a:spcPts val="600"/>
              </a:spcBef>
              <a:buClr>
                <a:schemeClr val="tx2"/>
              </a:buClr>
              <a:buFont typeface="Verdana" panose="020B0604030504040204" pitchFamily="34" charset="0"/>
              <a:buChar char="–"/>
              <a:defRPr sz="1100" kern="1200">
                <a:solidFill>
                  <a:schemeClr val="tx2"/>
                </a:solidFill>
                <a:latin typeface="+mn-lt"/>
                <a:ea typeface="+mn-ea"/>
                <a:cs typeface="+mn-cs"/>
              </a:defRPr>
            </a:lvl5pPr>
            <a:lvl6pPr marL="715963" indent="-174625" algn="l" defTabSz="914400" rtl="0" eaLnBrk="1" latinLnBrk="0" hangingPunct="1">
              <a:lnSpc>
                <a:spcPct val="90000"/>
              </a:lnSpc>
              <a:spcBef>
                <a:spcPts val="500"/>
              </a:spcBef>
              <a:buClr>
                <a:schemeClr val="tx2"/>
              </a:buClr>
              <a:buFont typeface="Verdana" panose="020B0604030504040204" pitchFamily="34" charset="0"/>
              <a:buChar char="–"/>
              <a:defRPr sz="1100" kern="1200">
                <a:solidFill>
                  <a:schemeClr val="tx2"/>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0"/>
              </a:spcBef>
            </a:pPr>
            <a:r>
              <a:rPr lang="en" sz="1200" b="1" dirty="0">
                <a:solidFill>
                  <a:schemeClr val="bg1"/>
                </a:solidFill>
              </a:rPr>
              <a:t>Ensuring continuous quality</a:t>
            </a:r>
            <a:br>
              <a:rPr lang="en" sz="1200" b="1" dirty="0">
                <a:solidFill>
                  <a:schemeClr val="bg1"/>
                </a:solidFill>
              </a:rPr>
            </a:br>
            <a:r>
              <a:rPr lang="en" sz="1200" b="1" dirty="0">
                <a:solidFill>
                  <a:schemeClr val="bg1"/>
                </a:solidFill>
              </a:rPr>
              <a:t>in systems and applications</a:t>
            </a:r>
          </a:p>
          <a:p>
            <a:pPr>
              <a:spcBef>
                <a:spcPts val="0"/>
              </a:spcBef>
            </a:pPr>
            <a:r>
              <a:rPr lang="en" dirty="0">
                <a:solidFill>
                  <a:schemeClr val="bg1"/>
                </a:solidFill>
              </a:rPr>
              <a:t>• Quality management</a:t>
            </a:r>
          </a:p>
          <a:p>
            <a:pPr>
              <a:spcBef>
                <a:spcPts val="0"/>
              </a:spcBef>
            </a:pPr>
            <a:r>
              <a:rPr lang="en" dirty="0">
                <a:solidFill>
                  <a:schemeClr val="bg1"/>
                </a:solidFill>
              </a:rPr>
              <a:t>• Quality engineering</a:t>
            </a:r>
          </a:p>
          <a:p>
            <a:pPr>
              <a:spcBef>
                <a:spcPts val="0"/>
              </a:spcBef>
            </a:pPr>
            <a:r>
              <a:rPr lang="en" dirty="0">
                <a:solidFill>
                  <a:schemeClr val="bg1"/>
                </a:solidFill>
              </a:rPr>
              <a:t>• Quality assurance</a:t>
            </a:r>
            <a:endParaRPr lang="fr-FR" dirty="0">
              <a:solidFill>
                <a:schemeClr val="bg1"/>
              </a:solidFill>
            </a:endParaRPr>
          </a:p>
        </p:txBody>
      </p:sp>
      <p:sp>
        <p:nvSpPr>
          <p:cNvPr id="28" name="Text Placeholder 4"/>
          <p:cNvSpPr>
            <a:spLocks noGrp="1"/>
          </p:cNvSpPr>
          <p:nvPr>
            <p:ph type="body" sz="quarter" idx="4294967295"/>
          </p:nvPr>
        </p:nvSpPr>
        <p:spPr>
          <a:xfrm>
            <a:off x="982663" y="296545"/>
            <a:ext cx="10922000" cy="371475"/>
          </a:xfrm>
          <a:prstGeom prst="rect">
            <a:avLst/>
          </a:prstGeom>
        </p:spPr>
        <p:txBody>
          <a:bodyPr/>
          <a:lstStyle/>
          <a:p>
            <a:r>
              <a:rPr lang="fr-FR" dirty="0" err="1" smtClean="0"/>
              <a:t>Company</a:t>
            </a:r>
            <a:r>
              <a:rPr lang="fr-FR" dirty="0" smtClean="0"/>
              <a:t> </a:t>
            </a:r>
            <a:r>
              <a:rPr lang="fr-FR" dirty="0" err="1" smtClean="0"/>
              <a:t>presentation</a:t>
            </a:r>
            <a:endParaRPr lang="en-GB" dirty="0"/>
          </a:p>
          <a:p>
            <a:endParaRPr lang="en-GB" dirty="0"/>
          </a:p>
        </p:txBody>
      </p:sp>
      <p:sp>
        <p:nvSpPr>
          <p:cNvPr id="30" name="Title 1"/>
          <p:cNvSpPr txBox="1">
            <a:spLocks/>
          </p:cNvSpPr>
          <p:nvPr/>
        </p:nvSpPr>
        <p:spPr>
          <a:xfrm>
            <a:off x="989013" y="793917"/>
            <a:ext cx="10922400" cy="577683"/>
          </a:xfrm>
          <a:prstGeom prst="rect">
            <a:avLst/>
          </a:prstGeom>
        </p:spPr>
        <p:txBody>
          <a:bodyPr vert="horz" lIns="0" tIns="0" rIns="0" bIns="0" rtlCol="0" anchor="t">
            <a:noAutofit/>
          </a:bodyPr>
          <a:lstStyle>
            <a:lvl1pPr algn="l" defTabSz="914400" rtl="0" eaLnBrk="1" latinLnBrk="0" hangingPunct="1">
              <a:lnSpc>
                <a:spcPct val="100000"/>
              </a:lnSpc>
              <a:spcBef>
                <a:spcPct val="0"/>
              </a:spcBef>
              <a:buNone/>
              <a:defRPr sz="3400" b="1" kern="1200" baseline="0">
                <a:solidFill>
                  <a:schemeClr val="accent1"/>
                </a:solidFill>
                <a:latin typeface="+mj-lt"/>
                <a:ea typeface="+mj-ea"/>
                <a:cs typeface="+mj-cs"/>
              </a:defRPr>
            </a:lvl1pPr>
          </a:lstStyle>
          <a:p>
            <a:r>
              <a:rPr lang="en" dirty="0">
                <a:solidFill>
                  <a:schemeClr val="tx1"/>
                </a:solidFill>
              </a:rPr>
              <a:t>We cover the full life cycle with</a:t>
            </a:r>
            <a:r>
              <a:rPr lang="en" dirty="0"/>
              <a:t/>
            </a:r>
            <a:br>
              <a:rPr lang="en" dirty="0"/>
            </a:br>
            <a:r>
              <a:rPr lang="en" dirty="0"/>
              <a:t>end-to-end integrated solutions</a:t>
            </a:r>
            <a:endParaRPr lang="en-US" dirty="0">
              <a:solidFill>
                <a:schemeClr val="tx1"/>
              </a:solidFill>
            </a:endParaRPr>
          </a:p>
        </p:txBody>
      </p:sp>
    </p:spTree>
    <p:extLst>
      <p:ext uri="{BB962C8B-B14F-4D97-AF65-F5344CB8AC3E}">
        <p14:creationId xmlns:p14="http://schemas.microsoft.com/office/powerpoint/2010/main" val="92190119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0BAB51DC-F34D-E048-8F4E-2F72D919461F}"/>
              </a:ext>
            </a:extLst>
          </p:cNvPr>
          <p:cNvSpPr/>
          <p:nvPr/>
        </p:nvSpPr>
        <p:spPr>
          <a:xfrm>
            <a:off x="4369329" y="1759477"/>
            <a:ext cx="3047471" cy="454256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endParaRPr lang="fr-FR" sz="1600" dirty="0" err="1"/>
          </a:p>
        </p:txBody>
      </p:sp>
      <p:sp>
        <p:nvSpPr>
          <p:cNvPr id="3" name="Espace réservé du numéro de diapositive 2">
            <a:extLst>
              <a:ext uri="{FF2B5EF4-FFF2-40B4-BE49-F238E27FC236}">
                <a16:creationId xmlns:a16="http://schemas.microsoft.com/office/drawing/2014/main" id="{CC57A289-D554-9749-8BA9-126FC7C847BE}"/>
              </a:ext>
            </a:extLst>
          </p:cNvPr>
          <p:cNvSpPr>
            <a:spLocks noGrp="1"/>
          </p:cNvSpPr>
          <p:nvPr>
            <p:ph type="sldNum" sz="quarter" idx="11"/>
          </p:nvPr>
        </p:nvSpPr>
        <p:spPr/>
        <p:txBody>
          <a:bodyPr/>
          <a:lstStyle/>
          <a:p>
            <a:fld id="{64EFF315-FA4E-4084-ACCF-A94C350B883E}" type="slidenum">
              <a:rPr lang="en-US" smtClean="0"/>
              <a:pPr/>
              <a:t>7</a:t>
            </a:fld>
            <a:endParaRPr lang="en-US" dirty="0"/>
          </a:p>
        </p:txBody>
      </p:sp>
      <p:sp>
        <p:nvSpPr>
          <p:cNvPr id="8" name="Espace réservé du pied de page 7">
            <a:extLst>
              <a:ext uri="{FF2B5EF4-FFF2-40B4-BE49-F238E27FC236}">
                <a16:creationId xmlns:a16="http://schemas.microsoft.com/office/drawing/2014/main" id="{19C1B430-5F8A-4042-BA75-1AB8B23312C8}"/>
              </a:ext>
            </a:extLst>
          </p:cNvPr>
          <p:cNvSpPr>
            <a:spLocks noGrp="1"/>
          </p:cNvSpPr>
          <p:nvPr>
            <p:ph type="ftr" sz="quarter" idx="3"/>
          </p:nvPr>
        </p:nvSpPr>
        <p:spPr/>
        <p:txBody>
          <a:bodyPr/>
          <a:lstStyle/>
          <a:p>
            <a:r>
              <a:rPr lang="en-US" dirty="0"/>
              <a:t>INSA Text mining |  © </a:t>
            </a:r>
            <a:r>
              <a:rPr lang="en-US" dirty="0" err="1"/>
              <a:t>Expleo</a:t>
            </a:r>
            <a:r>
              <a:rPr lang="en-US" dirty="0"/>
              <a:t>  |  Internal  |  Version 1.0 </a:t>
            </a:r>
          </a:p>
        </p:txBody>
      </p:sp>
      <p:sp>
        <p:nvSpPr>
          <p:cNvPr id="12" name="Titel 4">
            <a:extLst>
              <a:ext uri="{FF2B5EF4-FFF2-40B4-BE49-F238E27FC236}">
                <a16:creationId xmlns:a16="http://schemas.microsoft.com/office/drawing/2014/main" id="{F36F51E4-0DE9-2B4B-9A97-B368C7369447}"/>
              </a:ext>
            </a:extLst>
          </p:cNvPr>
          <p:cNvSpPr txBox="1">
            <a:spLocks/>
          </p:cNvSpPr>
          <p:nvPr/>
        </p:nvSpPr>
        <p:spPr>
          <a:xfrm>
            <a:off x="-458131" y="1718863"/>
            <a:ext cx="10922400" cy="988500"/>
          </a:xfrm>
          <a:prstGeom prst="rect">
            <a:avLst/>
          </a:prstGeom>
        </p:spPr>
        <p:txBody>
          <a:bodyPr vert="horz" lIns="0" tIns="0" rIns="0" bIns="0" rtlCol="0" anchor="t">
            <a:noAutofit/>
          </a:bodyPr>
          <a:lstStyle>
            <a:lvl1pPr algn="l" defTabSz="914400" rtl="0" eaLnBrk="1" latinLnBrk="0" hangingPunct="1">
              <a:lnSpc>
                <a:spcPct val="100000"/>
              </a:lnSpc>
              <a:spcBef>
                <a:spcPct val="0"/>
              </a:spcBef>
              <a:buNone/>
              <a:defRPr sz="3400" b="1" kern="1200" baseline="0">
                <a:solidFill>
                  <a:schemeClr val="accent1"/>
                </a:solidFill>
                <a:latin typeface="+mj-lt"/>
                <a:ea typeface="+mj-ea"/>
                <a:cs typeface="+mj-cs"/>
              </a:defRPr>
            </a:lvl1pPr>
          </a:lstStyle>
          <a:p>
            <a:endParaRPr lang="en-US" dirty="0"/>
          </a:p>
        </p:txBody>
      </p:sp>
      <p:sp>
        <p:nvSpPr>
          <p:cNvPr id="18" name="Sous-titre 8">
            <a:extLst>
              <a:ext uri="{FF2B5EF4-FFF2-40B4-BE49-F238E27FC236}">
                <a16:creationId xmlns:a16="http://schemas.microsoft.com/office/drawing/2014/main" id="{F4A88ECA-F8E0-3045-B376-CDCF712DA64F}"/>
              </a:ext>
            </a:extLst>
          </p:cNvPr>
          <p:cNvSpPr txBox="1">
            <a:spLocks/>
          </p:cNvSpPr>
          <p:nvPr/>
        </p:nvSpPr>
        <p:spPr>
          <a:xfrm>
            <a:off x="4499954" y="1888454"/>
            <a:ext cx="2786219" cy="3392902"/>
          </a:xfrm>
          <a:prstGeom prst="rect">
            <a:avLst/>
          </a:prstGeom>
          <a:noFill/>
        </p:spPr>
        <p:txBody>
          <a:bodyPr vert="horz" lIns="0" tIns="0" rIns="0" bIns="0" rtlCol="0">
            <a:noAutofit/>
          </a:bodyPr>
          <a:lstStyle>
            <a:lvl1pPr marL="0" marR="0" indent="0" algn="l" defTabSz="914400" rtl="0" eaLnBrk="1" fontAlgn="auto" latinLnBrk="0" hangingPunct="1">
              <a:lnSpc>
                <a:spcPct val="95000"/>
              </a:lnSpc>
              <a:spcBef>
                <a:spcPts val="0"/>
              </a:spcBef>
              <a:spcAft>
                <a:spcPts val="0"/>
              </a:spcAft>
              <a:buClrTx/>
              <a:buSzTx/>
              <a:buFont typeface="Arial" pitchFamily="34" charset="0"/>
              <a:buNone/>
              <a:tabLst/>
              <a:defRPr lang="de-DE" sz="1100" b="0" kern="1200" noProof="0" smtClean="0">
                <a:solidFill>
                  <a:schemeClr val="tx2"/>
                </a:solidFill>
                <a:latin typeface="+mn-lt"/>
                <a:ea typeface="+mn-ea"/>
                <a:cs typeface="+mn-cs"/>
              </a:defRPr>
            </a:lvl1pPr>
            <a:lvl2pPr marL="457200" indent="0" algn="ctr" defTabSz="914400" rtl="0" eaLnBrk="1" latinLnBrk="0" hangingPunct="1">
              <a:lnSpc>
                <a:spcPct val="100000"/>
              </a:lnSpc>
              <a:spcBef>
                <a:spcPts val="600"/>
              </a:spcBef>
              <a:buFont typeface="Arial" panose="020B0604020202020204" pitchFamily="34" charset="0"/>
              <a:buNone/>
              <a:defRPr sz="1100" kern="1200">
                <a:solidFill>
                  <a:schemeClr val="tx1">
                    <a:tint val="75000"/>
                  </a:schemeClr>
                </a:solidFill>
                <a:latin typeface="+mn-lt"/>
                <a:ea typeface="+mn-ea"/>
                <a:cs typeface="+mn-cs"/>
              </a:defRPr>
            </a:lvl2pPr>
            <a:lvl3pPr marL="914400" indent="0" algn="ctr" defTabSz="914400" rtl="0" eaLnBrk="1" latinLnBrk="0" hangingPunct="1">
              <a:lnSpc>
                <a:spcPct val="100000"/>
              </a:lnSpc>
              <a:spcBef>
                <a:spcPts val="600"/>
              </a:spcBef>
              <a:buClr>
                <a:schemeClr val="tx2"/>
              </a:buClr>
              <a:buFont typeface="Arial" panose="020B0604020202020204" pitchFamily="34" charset="0"/>
              <a:buNone/>
              <a:defRPr sz="1100" kern="1200">
                <a:solidFill>
                  <a:schemeClr val="tx1">
                    <a:tint val="75000"/>
                  </a:schemeClr>
                </a:solidFill>
                <a:latin typeface="+mn-lt"/>
                <a:ea typeface="+mn-ea"/>
                <a:cs typeface="+mn-cs"/>
              </a:defRPr>
            </a:lvl3pPr>
            <a:lvl4pPr marL="1371600" indent="0" algn="ctr" defTabSz="914400" rtl="0" eaLnBrk="1" latinLnBrk="0" hangingPunct="1">
              <a:lnSpc>
                <a:spcPct val="100000"/>
              </a:lnSpc>
              <a:spcBef>
                <a:spcPts val="600"/>
              </a:spcBef>
              <a:buFont typeface="Arial" panose="020B0604020202020204" pitchFamily="34" charset="0"/>
              <a:buNone/>
              <a:defRPr sz="1100" kern="1200" baseline="0">
                <a:solidFill>
                  <a:schemeClr val="tx1">
                    <a:tint val="75000"/>
                  </a:schemeClr>
                </a:solidFill>
                <a:latin typeface="+mn-lt"/>
                <a:ea typeface="+mn-ea"/>
                <a:cs typeface="+mn-cs"/>
              </a:defRPr>
            </a:lvl4pPr>
            <a:lvl5pPr marL="1828800" indent="0" algn="ctr" defTabSz="914400" rtl="0" eaLnBrk="1" latinLnBrk="0" hangingPunct="1">
              <a:lnSpc>
                <a:spcPct val="100000"/>
              </a:lnSpc>
              <a:spcBef>
                <a:spcPts val="600"/>
              </a:spcBef>
              <a:buClr>
                <a:schemeClr val="tx2"/>
              </a:buClr>
              <a:buFont typeface="Verdana" panose="020B0604030504040204" pitchFamily="34" charset="0"/>
              <a:buNone/>
              <a:defRPr sz="1100" kern="1200">
                <a:solidFill>
                  <a:schemeClr val="tx1">
                    <a:tint val="75000"/>
                  </a:schemeClr>
                </a:solidFill>
                <a:latin typeface="+mn-lt"/>
                <a:ea typeface="+mn-ea"/>
                <a:cs typeface="+mn-cs"/>
              </a:defRPr>
            </a:lvl5pPr>
            <a:lvl6pPr marL="2286000" indent="0" algn="ctr" defTabSz="914400" rtl="0" eaLnBrk="1" latinLnBrk="0" hangingPunct="1">
              <a:lnSpc>
                <a:spcPct val="90000"/>
              </a:lnSpc>
              <a:spcBef>
                <a:spcPts val="500"/>
              </a:spcBef>
              <a:buClr>
                <a:schemeClr val="tx2"/>
              </a:buClr>
              <a:buFont typeface="Verdana" panose="020B0604030504040204" pitchFamily="34" charset="0"/>
              <a:buNone/>
              <a:defRPr sz="1100" kern="1200">
                <a:solidFill>
                  <a:schemeClr val="tx1">
                    <a:tint val="75000"/>
                  </a:schemeClr>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9pPr>
          </a:lstStyle>
          <a:p>
            <a:pPr>
              <a:lnSpc>
                <a:spcPct val="100000"/>
              </a:lnSpc>
            </a:pPr>
            <a:r>
              <a:rPr lang="en-GB" sz="1050" b="1" dirty="0">
                <a:solidFill>
                  <a:schemeClr val="bg1"/>
                </a:solidFill>
              </a:rPr>
              <a:t>Aerospace</a:t>
            </a:r>
          </a:p>
          <a:p>
            <a:pPr>
              <a:lnSpc>
                <a:spcPct val="100000"/>
              </a:lnSpc>
            </a:pPr>
            <a:endParaRPr lang="en-GB" sz="1050" b="1" dirty="0">
              <a:solidFill>
                <a:schemeClr val="bg1"/>
              </a:solidFill>
            </a:endParaRPr>
          </a:p>
          <a:p>
            <a:pPr>
              <a:lnSpc>
                <a:spcPct val="100000"/>
              </a:lnSpc>
            </a:pPr>
            <a:r>
              <a:rPr lang="en-GB" sz="1050" b="1" dirty="0">
                <a:solidFill>
                  <a:schemeClr val="bg1"/>
                </a:solidFill>
              </a:rPr>
              <a:t>Automotive</a:t>
            </a:r>
          </a:p>
          <a:p>
            <a:pPr>
              <a:lnSpc>
                <a:spcPct val="100000"/>
              </a:lnSpc>
            </a:pPr>
            <a:endParaRPr lang="en-GB" sz="1050" b="1" dirty="0">
              <a:solidFill>
                <a:schemeClr val="bg1"/>
              </a:solidFill>
            </a:endParaRPr>
          </a:p>
          <a:p>
            <a:pPr>
              <a:lnSpc>
                <a:spcPct val="100000"/>
              </a:lnSpc>
            </a:pPr>
            <a:r>
              <a:rPr lang="en-GB" sz="1050" b="1" dirty="0">
                <a:solidFill>
                  <a:schemeClr val="bg1"/>
                </a:solidFill>
              </a:rPr>
              <a:t>Banking &amp; Financial services</a:t>
            </a:r>
          </a:p>
          <a:p>
            <a:pPr>
              <a:lnSpc>
                <a:spcPct val="100000"/>
              </a:lnSpc>
            </a:pPr>
            <a:endParaRPr lang="en-GB" sz="1050" b="1" dirty="0">
              <a:solidFill>
                <a:schemeClr val="bg1"/>
              </a:solidFill>
            </a:endParaRPr>
          </a:p>
          <a:p>
            <a:pPr>
              <a:lnSpc>
                <a:spcPct val="100000"/>
              </a:lnSpc>
            </a:pPr>
            <a:r>
              <a:rPr lang="en-GB" sz="1050" b="1" dirty="0">
                <a:solidFill>
                  <a:schemeClr val="bg1"/>
                </a:solidFill>
              </a:rPr>
              <a:t>Defence</a:t>
            </a:r>
          </a:p>
          <a:p>
            <a:pPr>
              <a:lnSpc>
                <a:spcPct val="100000"/>
              </a:lnSpc>
            </a:pPr>
            <a:endParaRPr lang="en-GB" sz="1050" b="1" dirty="0">
              <a:solidFill>
                <a:schemeClr val="bg1"/>
              </a:solidFill>
            </a:endParaRPr>
          </a:p>
          <a:p>
            <a:pPr>
              <a:lnSpc>
                <a:spcPct val="100000"/>
              </a:lnSpc>
            </a:pPr>
            <a:r>
              <a:rPr lang="en-GB" sz="1050" b="1" dirty="0">
                <a:solidFill>
                  <a:schemeClr val="bg1"/>
                </a:solidFill>
              </a:rPr>
              <a:t>Energy &amp; Utilities</a:t>
            </a:r>
          </a:p>
          <a:p>
            <a:pPr>
              <a:lnSpc>
                <a:spcPct val="100000"/>
              </a:lnSpc>
            </a:pPr>
            <a:endParaRPr lang="en-GB" sz="1050" b="1" dirty="0">
              <a:solidFill>
                <a:schemeClr val="bg1"/>
              </a:solidFill>
            </a:endParaRPr>
          </a:p>
          <a:p>
            <a:pPr>
              <a:lnSpc>
                <a:spcPct val="100000"/>
              </a:lnSpc>
            </a:pPr>
            <a:r>
              <a:rPr lang="en-GB" sz="1050" b="1" dirty="0">
                <a:solidFill>
                  <a:schemeClr val="bg1"/>
                </a:solidFill>
              </a:rPr>
              <a:t>Healthcare</a:t>
            </a:r>
          </a:p>
          <a:p>
            <a:pPr>
              <a:lnSpc>
                <a:spcPct val="100000"/>
              </a:lnSpc>
            </a:pPr>
            <a:endParaRPr lang="en-GB" sz="1050" b="1" dirty="0">
              <a:solidFill>
                <a:schemeClr val="bg1"/>
              </a:solidFill>
            </a:endParaRPr>
          </a:p>
          <a:p>
            <a:pPr>
              <a:lnSpc>
                <a:spcPct val="100000"/>
              </a:lnSpc>
            </a:pPr>
            <a:r>
              <a:rPr lang="en-GB" sz="1050" b="1" dirty="0">
                <a:solidFill>
                  <a:schemeClr val="bg1"/>
                </a:solidFill>
              </a:rPr>
              <a:t>Industrial</a:t>
            </a:r>
          </a:p>
          <a:p>
            <a:pPr>
              <a:lnSpc>
                <a:spcPct val="100000"/>
              </a:lnSpc>
            </a:pPr>
            <a:endParaRPr lang="en-GB" sz="1050" b="1" dirty="0">
              <a:solidFill>
                <a:schemeClr val="bg1"/>
              </a:solidFill>
            </a:endParaRPr>
          </a:p>
          <a:p>
            <a:pPr>
              <a:lnSpc>
                <a:spcPct val="100000"/>
              </a:lnSpc>
            </a:pPr>
            <a:r>
              <a:rPr lang="en-GB" sz="1050" b="1" dirty="0">
                <a:solidFill>
                  <a:schemeClr val="bg1"/>
                </a:solidFill>
              </a:rPr>
              <a:t>Insurance</a:t>
            </a:r>
          </a:p>
          <a:p>
            <a:pPr>
              <a:lnSpc>
                <a:spcPct val="100000"/>
              </a:lnSpc>
            </a:pPr>
            <a:endParaRPr lang="en-GB" sz="1050" b="1" dirty="0">
              <a:solidFill>
                <a:schemeClr val="bg1"/>
              </a:solidFill>
            </a:endParaRPr>
          </a:p>
          <a:p>
            <a:pPr>
              <a:lnSpc>
                <a:spcPct val="100000"/>
              </a:lnSpc>
            </a:pPr>
            <a:r>
              <a:rPr lang="en-GB" sz="1050" b="1" dirty="0">
                <a:solidFill>
                  <a:schemeClr val="bg1"/>
                </a:solidFill>
              </a:rPr>
              <a:t>Media</a:t>
            </a:r>
          </a:p>
          <a:p>
            <a:pPr>
              <a:lnSpc>
                <a:spcPct val="100000"/>
              </a:lnSpc>
            </a:pPr>
            <a:endParaRPr lang="en-GB" sz="1050" b="1" dirty="0">
              <a:solidFill>
                <a:schemeClr val="bg1"/>
              </a:solidFill>
            </a:endParaRPr>
          </a:p>
          <a:p>
            <a:pPr>
              <a:lnSpc>
                <a:spcPct val="100000"/>
              </a:lnSpc>
            </a:pPr>
            <a:r>
              <a:rPr lang="en-GB" sz="1050" b="1" dirty="0">
                <a:solidFill>
                  <a:schemeClr val="bg1"/>
                </a:solidFill>
              </a:rPr>
              <a:t>Naval</a:t>
            </a:r>
          </a:p>
          <a:p>
            <a:pPr>
              <a:lnSpc>
                <a:spcPct val="100000"/>
              </a:lnSpc>
            </a:pPr>
            <a:endParaRPr lang="en-GB" sz="1050" b="1" dirty="0">
              <a:solidFill>
                <a:schemeClr val="bg1"/>
              </a:solidFill>
            </a:endParaRPr>
          </a:p>
          <a:p>
            <a:pPr>
              <a:lnSpc>
                <a:spcPct val="100000"/>
              </a:lnSpc>
            </a:pPr>
            <a:r>
              <a:rPr lang="en-GB" sz="1050" b="1" dirty="0">
                <a:solidFill>
                  <a:schemeClr val="bg1"/>
                </a:solidFill>
              </a:rPr>
              <a:t>Public Sector</a:t>
            </a:r>
          </a:p>
          <a:p>
            <a:pPr>
              <a:lnSpc>
                <a:spcPct val="100000"/>
              </a:lnSpc>
            </a:pPr>
            <a:endParaRPr lang="en-GB" sz="1050" b="1" dirty="0">
              <a:solidFill>
                <a:schemeClr val="bg1"/>
              </a:solidFill>
            </a:endParaRPr>
          </a:p>
          <a:p>
            <a:pPr>
              <a:lnSpc>
                <a:spcPct val="100000"/>
              </a:lnSpc>
            </a:pPr>
            <a:r>
              <a:rPr lang="en-GB" sz="1050" b="1" dirty="0">
                <a:solidFill>
                  <a:schemeClr val="bg1"/>
                </a:solidFill>
              </a:rPr>
              <a:t>Retail &amp; Logistics</a:t>
            </a:r>
          </a:p>
          <a:p>
            <a:pPr>
              <a:lnSpc>
                <a:spcPct val="100000"/>
              </a:lnSpc>
            </a:pPr>
            <a:endParaRPr lang="en-GB" sz="1050" b="1" dirty="0">
              <a:solidFill>
                <a:schemeClr val="bg1"/>
              </a:solidFill>
            </a:endParaRPr>
          </a:p>
          <a:p>
            <a:pPr>
              <a:lnSpc>
                <a:spcPct val="100000"/>
              </a:lnSpc>
            </a:pPr>
            <a:r>
              <a:rPr lang="en-GB" sz="1050" b="1" dirty="0">
                <a:solidFill>
                  <a:schemeClr val="bg1"/>
                </a:solidFill>
              </a:rPr>
              <a:t>Telecoms</a:t>
            </a:r>
          </a:p>
          <a:p>
            <a:pPr>
              <a:lnSpc>
                <a:spcPct val="100000"/>
              </a:lnSpc>
            </a:pPr>
            <a:endParaRPr lang="en-GB" sz="1050" b="1" dirty="0">
              <a:solidFill>
                <a:schemeClr val="bg1"/>
              </a:solidFill>
            </a:endParaRPr>
          </a:p>
          <a:p>
            <a:pPr>
              <a:lnSpc>
                <a:spcPct val="100000"/>
              </a:lnSpc>
            </a:pPr>
            <a:r>
              <a:rPr lang="en-GB" sz="1050" b="1" dirty="0">
                <a:solidFill>
                  <a:schemeClr val="bg1"/>
                </a:solidFill>
              </a:rPr>
              <a:t>Transportation</a:t>
            </a:r>
          </a:p>
        </p:txBody>
      </p:sp>
      <p:pic>
        <p:nvPicPr>
          <p:cNvPr id="11" name="Image 10">
            <a:extLst>
              <a:ext uri="{FF2B5EF4-FFF2-40B4-BE49-F238E27FC236}">
                <a16:creationId xmlns:a16="http://schemas.microsoft.com/office/drawing/2014/main" id="{E765251F-334D-1147-8018-16B0A33CA186}"/>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2641600" y="1759477"/>
            <a:ext cx="1727727" cy="907272"/>
          </a:xfrm>
          <a:prstGeom prst="rect">
            <a:avLst/>
          </a:prstGeom>
        </p:spPr>
      </p:pic>
      <p:pic>
        <p:nvPicPr>
          <p:cNvPr id="14" name="Image 13">
            <a:extLst>
              <a:ext uri="{FF2B5EF4-FFF2-40B4-BE49-F238E27FC236}">
                <a16:creationId xmlns:a16="http://schemas.microsoft.com/office/drawing/2014/main" id="{EA275CC0-3509-E841-80D7-1150FA7C6937}"/>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flipH="1">
            <a:off x="1745044" y="2662452"/>
            <a:ext cx="2624283" cy="1746261"/>
          </a:xfrm>
          <a:prstGeom prst="rect">
            <a:avLst/>
          </a:prstGeom>
        </p:spPr>
      </p:pic>
      <p:pic>
        <p:nvPicPr>
          <p:cNvPr id="26" name="Image 25">
            <a:extLst>
              <a:ext uri="{FF2B5EF4-FFF2-40B4-BE49-F238E27FC236}">
                <a16:creationId xmlns:a16="http://schemas.microsoft.com/office/drawing/2014/main" id="{61ED67CB-BF68-9643-9CB8-0A555AAD9C37}"/>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7416798" y="1532696"/>
            <a:ext cx="3530428" cy="2118257"/>
          </a:xfrm>
          <a:prstGeom prst="rect">
            <a:avLst/>
          </a:prstGeom>
        </p:spPr>
      </p:pic>
      <p:pic>
        <p:nvPicPr>
          <p:cNvPr id="30" name="Image 29">
            <a:extLst>
              <a:ext uri="{FF2B5EF4-FFF2-40B4-BE49-F238E27FC236}">
                <a16:creationId xmlns:a16="http://schemas.microsoft.com/office/drawing/2014/main" id="{741A1475-D60B-204F-8785-9B7367AF0869}"/>
              </a:ext>
            </a:extLst>
          </p:cNvPr>
          <p:cNvPicPr>
            <a:picLocks noChangeAspect="1"/>
          </p:cNvPicPr>
          <p:nvPr/>
        </p:nvPicPr>
        <p:blipFill rotWithShape="1">
          <a:blip r:embed="rId5" cstate="hqprint">
            <a:extLst>
              <a:ext uri="{28A0092B-C50C-407E-A947-70E740481C1C}">
                <a14:useLocalDpi xmlns:a14="http://schemas.microsoft.com/office/drawing/2010/main"/>
              </a:ext>
            </a:extLst>
          </a:blip>
          <a:srcRect/>
          <a:stretch/>
        </p:blipFill>
        <p:spPr>
          <a:xfrm flipH="1">
            <a:off x="556687" y="2662452"/>
            <a:ext cx="1188356" cy="1340914"/>
          </a:xfrm>
          <a:prstGeom prst="rect">
            <a:avLst/>
          </a:prstGeom>
        </p:spPr>
      </p:pic>
      <p:pic>
        <p:nvPicPr>
          <p:cNvPr id="32" name="Image 31">
            <a:extLst>
              <a:ext uri="{FF2B5EF4-FFF2-40B4-BE49-F238E27FC236}">
                <a16:creationId xmlns:a16="http://schemas.microsoft.com/office/drawing/2014/main" id="{B21A0787-8CE4-D844-9025-5753EA678EA0}"/>
              </a:ext>
            </a:extLst>
          </p:cNvPr>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7416798" y="3679725"/>
            <a:ext cx="3047471" cy="1828482"/>
          </a:xfrm>
          <a:prstGeom prst="rect">
            <a:avLst/>
          </a:prstGeom>
        </p:spPr>
      </p:pic>
      <p:pic>
        <p:nvPicPr>
          <p:cNvPr id="34" name="Image 33">
            <a:extLst>
              <a:ext uri="{FF2B5EF4-FFF2-40B4-BE49-F238E27FC236}">
                <a16:creationId xmlns:a16="http://schemas.microsoft.com/office/drawing/2014/main" id="{8926385C-3233-8B4B-8742-3FD3800E512B}"/>
              </a:ext>
            </a:extLst>
          </p:cNvPr>
          <p:cNvPicPr>
            <a:picLocks noChangeAspect="1"/>
          </p:cNvPicPr>
          <p:nvPr/>
        </p:nvPicPr>
        <p:blipFill rotWithShape="1">
          <a:blip r:embed="rId7" cstate="hqprint">
            <a:extLst>
              <a:ext uri="{28A0092B-C50C-407E-A947-70E740481C1C}">
                <a14:useLocalDpi xmlns:a14="http://schemas.microsoft.com/office/drawing/2010/main"/>
              </a:ext>
            </a:extLst>
          </a:blip>
          <a:srcRect/>
          <a:stretch/>
        </p:blipFill>
        <p:spPr>
          <a:xfrm>
            <a:off x="10947226" y="2691225"/>
            <a:ext cx="1222665" cy="988500"/>
          </a:xfrm>
          <a:prstGeom prst="rect">
            <a:avLst/>
          </a:prstGeom>
        </p:spPr>
      </p:pic>
      <p:pic>
        <p:nvPicPr>
          <p:cNvPr id="36" name="Image 35">
            <a:extLst>
              <a:ext uri="{FF2B5EF4-FFF2-40B4-BE49-F238E27FC236}">
                <a16:creationId xmlns:a16="http://schemas.microsoft.com/office/drawing/2014/main" id="{0C4E6E4A-5B13-A24C-8DE1-7FFCF04E5FEB}"/>
              </a:ext>
            </a:extLst>
          </p:cNvPr>
          <p:cNvPicPr>
            <a:picLocks noChangeAspect="1"/>
          </p:cNvPicPr>
          <p:nvPr/>
        </p:nvPicPr>
        <p:blipFill rotWithShape="1">
          <a:blip r:embed="rId8" cstate="hqprint">
            <a:extLst>
              <a:ext uri="{28A0092B-C50C-407E-A947-70E740481C1C}">
                <a14:useLocalDpi xmlns:a14="http://schemas.microsoft.com/office/drawing/2010/main"/>
              </a:ext>
            </a:extLst>
          </a:blip>
          <a:srcRect/>
          <a:stretch/>
        </p:blipFill>
        <p:spPr>
          <a:xfrm>
            <a:off x="7423150" y="5508207"/>
            <a:ext cx="1188359" cy="1154920"/>
          </a:xfrm>
          <a:prstGeom prst="rect">
            <a:avLst/>
          </a:prstGeom>
        </p:spPr>
      </p:pic>
      <p:sp>
        <p:nvSpPr>
          <p:cNvPr id="15" name="Text Placeholder 4"/>
          <p:cNvSpPr>
            <a:spLocks noGrp="1"/>
          </p:cNvSpPr>
          <p:nvPr>
            <p:ph type="body" sz="quarter" idx="4294967295"/>
          </p:nvPr>
        </p:nvSpPr>
        <p:spPr>
          <a:xfrm>
            <a:off x="982663" y="296545"/>
            <a:ext cx="10922000" cy="371475"/>
          </a:xfrm>
          <a:prstGeom prst="rect">
            <a:avLst/>
          </a:prstGeom>
        </p:spPr>
        <p:txBody>
          <a:bodyPr/>
          <a:lstStyle/>
          <a:p>
            <a:r>
              <a:rPr lang="fr-FR" dirty="0" err="1" smtClean="0"/>
              <a:t>Company</a:t>
            </a:r>
            <a:r>
              <a:rPr lang="fr-FR" dirty="0" smtClean="0"/>
              <a:t> </a:t>
            </a:r>
            <a:r>
              <a:rPr lang="fr-FR" dirty="0" err="1" smtClean="0"/>
              <a:t>presentation</a:t>
            </a:r>
            <a:endParaRPr lang="en-GB" dirty="0"/>
          </a:p>
          <a:p>
            <a:endParaRPr lang="en-GB" dirty="0"/>
          </a:p>
        </p:txBody>
      </p:sp>
      <p:sp>
        <p:nvSpPr>
          <p:cNvPr id="16" name="Title 1"/>
          <p:cNvSpPr txBox="1">
            <a:spLocks/>
          </p:cNvSpPr>
          <p:nvPr/>
        </p:nvSpPr>
        <p:spPr>
          <a:xfrm>
            <a:off x="989013" y="712272"/>
            <a:ext cx="10922400" cy="577683"/>
          </a:xfrm>
          <a:prstGeom prst="rect">
            <a:avLst/>
          </a:prstGeom>
        </p:spPr>
        <p:txBody>
          <a:bodyPr vert="horz" lIns="0" tIns="0" rIns="0" bIns="0" rtlCol="0" anchor="t">
            <a:noAutofit/>
          </a:bodyPr>
          <a:lstStyle>
            <a:lvl1pPr algn="l" defTabSz="914400" rtl="0" eaLnBrk="1" latinLnBrk="0" hangingPunct="1">
              <a:lnSpc>
                <a:spcPct val="100000"/>
              </a:lnSpc>
              <a:spcBef>
                <a:spcPct val="0"/>
              </a:spcBef>
              <a:buNone/>
              <a:defRPr sz="3400" b="1" kern="1200" baseline="0">
                <a:solidFill>
                  <a:schemeClr val="accent1"/>
                </a:solidFill>
                <a:latin typeface="+mj-lt"/>
                <a:ea typeface="+mj-ea"/>
                <a:cs typeface="+mj-cs"/>
              </a:defRPr>
            </a:lvl1pPr>
          </a:lstStyle>
          <a:p>
            <a:r>
              <a:rPr lang="en" dirty="0">
                <a:solidFill>
                  <a:schemeClr val="tx1"/>
                </a:solidFill>
              </a:rPr>
              <a:t>We are active in the</a:t>
            </a:r>
          </a:p>
          <a:p>
            <a:r>
              <a:rPr lang="en" dirty="0"/>
              <a:t>technology-intensive sectors</a:t>
            </a:r>
            <a:endParaRPr lang="en-US" dirty="0"/>
          </a:p>
        </p:txBody>
      </p:sp>
    </p:spTree>
    <p:extLst>
      <p:ext uri="{BB962C8B-B14F-4D97-AF65-F5344CB8AC3E}">
        <p14:creationId xmlns:p14="http://schemas.microsoft.com/office/powerpoint/2010/main" val="230935080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90526EFD-C84B-5640-8D93-258D8EAD09EA}"/>
              </a:ext>
            </a:extLst>
          </p:cNvPr>
          <p:cNvSpPr>
            <a:spLocks noGrp="1"/>
          </p:cNvSpPr>
          <p:nvPr>
            <p:ph type="sldNum" sz="quarter" idx="11"/>
          </p:nvPr>
        </p:nvSpPr>
        <p:spPr/>
        <p:txBody>
          <a:bodyPr/>
          <a:lstStyle/>
          <a:p>
            <a:fld id="{64EFF315-FA4E-4084-ACCF-A94C350B883E}" type="slidenum">
              <a:rPr lang="en-GB" smtClean="0"/>
              <a:pPr/>
              <a:t>8</a:t>
            </a:fld>
            <a:endParaRPr lang="en-GB"/>
          </a:p>
        </p:txBody>
      </p:sp>
      <p:sp>
        <p:nvSpPr>
          <p:cNvPr id="6" name="Espace réservé du texte 5">
            <a:extLst>
              <a:ext uri="{FF2B5EF4-FFF2-40B4-BE49-F238E27FC236}">
                <a16:creationId xmlns:a16="http://schemas.microsoft.com/office/drawing/2014/main" id="{02B40C8F-9210-1B4E-BAD2-68544F54AA10}"/>
              </a:ext>
            </a:extLst>
          </p:cNvPr>
          <p:cNvSpPr>
            <a:spLocks noGrp="1"/>
          </p:cNvSpPr>
          <p:nvPr>
            <p:ph type="body" sz="quarter" idx="13"/>
          </p:nvPr>
        </p:nvSpPr>
        <p:spPr>
          <a:xfrm>
            <a:off x="989012" y="2549525"/>
            <a:ext cx="4709477" cy="3602037"/>
          </a:xfrm>
        </p:spPr>
        <p:txBody>
          <a:bodyPr/>
          <a:lstStyle/>
          <a:p>
            <a:r>
              <a:rPr lang="en-GB" sz="1600" b="0" dirty="0"/>
              <a:t>Businesses need to successfully transform their operating model by securing access to both key technologies and industry knowledge</a:t>
            </a:r>
          </a:p>
        </p:txBody>
      </p:sp>
      <p:sp>
        <p:nvSpPr>
          <p:cNvPr id="7" name="Espace réservé du pied de page 6">
            <a:extLst>
              <a:ext uri="{FF2B5EF4-FFF2-40B4-BE49-F238E27FC236}">
                <a16:creationId xmlns:a16="http://schemas.microsoft.com/office/drawing/2014/main" id="{F59BBF31-9BF1-9F45-B32C-2CAEAAA9BFD9}"/>
              </a:ext>
            </a:extLst>
          </p:cNvPr>
          <p:cNvSpPr>
            <a:spLocks noGrp="1"/>
          </p:cNvSpPr>
          <p:nvPr>
            <p:ph type="ftr" sz="quarter" idx="3"/>
          </p:nvPr>
        </p:nvSpPr>
        <p:spPr/>
        <p:txBody>
          <a:bodyPr/>
          <a:lstStyle/>
          <a:p>
            <a:r>
              <a:rPr lang="en-US" dirty="0"/>
              <a:t>INSA Text mining |  © </a:t>
            </a:r>
            <a:r>
              <a:rPr lang="en-US" dirty="0" err="1"/>
              <a:t>Expleo</a:t>
            </a:r>
            <a:r>
              <a:rPr lang="en-US" dirty="0"/>
              <a:t>  |  Internal  |  Version 1.0  </a:t>
            </a:r>
            <a:endParaRPr lang="en-US" dirty="0"/>
          </a:p>
        </p:txBody>
      </p:sp>
      <p:sp>
        <p:nvSpPr>
          <p:cNvPr id="8" name="Titel 4">
            <a:extLst>
              <a:ext uri="{FF2B5EF4-FFF2-40B4-BE49-F238E27FC236}">
                <a16:creationId xmlns:a16="http://schemas.microsoft.com/office/drawing/2014/main" id="{C0840999-9DC4-0444-A663-01AD7A59D1D7}"/>
              </a:ext>
            </a:extLst>
          </p:cNvPr>
          <p:cNvSpPr txBox="1">
            <a:spLocks/>
          </p:cNvSpPr>
          <p:nvPr/>
        </p:nvSpPr>
        <p:spPr>
          <a:xfrm>
            <a:off x="989012" y="1378879"/>
            <a:ext cx="4709477" cy="988500"/>
          </a:xfrm>
          <a:prstGeom prst="rect">
            <a:avLst/>
          </a:prstGeom>
        </p:spPr>
        <p:txBody>
          <a:bodyPr vert="horz" lIns="0" tIns="0" rIns="0" bIns="0" rtlCol="0" anchor="t">
            <a:noAutofit/>
          </a:bodyPr>
          <a:lstStyle>
            <a:lvl1pPr algn="l" defTabSz="914400" rtl="0" eaLnBrk="1" latinLnBrk="0" hangingPunct="1">
              <a:lnSpc>
                <a:spcPct val="100000"/>
              </a:lnSpc>
              <a:spcBef>
                <a:spcPct val="0"/>
              </a:spcBef>
              <a:buNone/>
              <a:defRPr sz="3400" b="1" kern="1200" baseline="0">
                <a:solidFill>
                  <a:schemeClr val="accent1"/>
                </a:solidFill>
                <a:latin typeface="+mj-lt"/>
                <a:ea typeface="+mj-ea"/>
                <a:cs typeface="+mj-cs"/>
              </a:defRPr>
            </a:lvl1pPr>
          </a:lstStyle>
          <a:p>
            <a:endParaRPr lang="en-GB" dirty="0"/>
          </a:p>
        </p:txBody>
      </p:sp>
      <p:sp>
        <p:nvSpPr>
          <p:cNvPr id="9" name="Rectangle 8">
            <a:extLst>
              <a:ext uri="{FF2B5EF4-FFF2-40B4-BE49-F238E27FC236}">
                <a16:creationId xmlns:a16="http://schemas.microsoft.com/office/drawing/2014/main" id="{527D7944-3DE3-4345-A677-09215B0EB7A5}"/>
              </a:ext>
            </a:extLst>
          </p:cNvPr>
          <p:cNvSpPr/>
          <p:nvPr/>
        </p:nvSpPr>
        <p:spPr>
          <a:xfrm>
            <a:off x="6096000" y="0"/>
            <a:ext cx="6096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endParaRPr lang="en-GB" sz="1600"/>
          </a:p>
        </p:txBody>
      </p:sp>
      <p:pic>
        <p:nvPicPr>
          <p:cNvPr id="10" name="Image 9">
            <a:extLst>
              <a:ext uri="{FF2B5EF4-FFF2-40B4-BE49-F238E27FC236}">
                <a16:creationId xmlns:a16="http://schemas.microsoft.com/office/drawing/2014/main" id="{475D6A10-1E98-AE4A-BAD6-7B06566B0446}"/>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7224077" y="1543050"/>
            <a:ext cx="3581400" cy="3771900"/>
          </a:xfrm>
          <a:prstGeom prst="rect">
            <a:avLst/>
          </a:prstGeom>
        </p:spPr>
      </p:pic>
      <p:sp>
        <p:nvSpPr>
          <p:cNvPr id="11" name="ZoneTexte 10">
            <a:extLst>
              <a:ext uri="{FF2B5EF4-FFF2-40B4-BE49-F238E27FC236}">
                <a16:creationId xmlns:a16="http://schemas.microsoft.com/office/drawing/2014/main" id="{25472F2D-621E-5842-9B81-4B4BC0288D86}"/>
              </a:ext>
            </a:extLst>
          </p:cNvPr>
          <p:cNvSpPr txBox="1"/>
          <p:nvPr/>
        </p:nvSpPr>
        <p:spPr>
          <a:xfrm>
            <a:off x="9171305" y="1078498"/>
            <a:ext cx="838199" cy="338554"/>
          </a:xfrm>
          <a:prstGeom prst="rect">
            <a:avLst/>
          </a:prstGeom>
          <a:noFill/>
        </p:spPr>
        <p:txBody>
          <a:bodyPr wrap="square" lIns="0" tIns="0" rIns="0" bIns="0" rtlCol="0">
            <a:spAutoFit/>
          </a:bodyPr>
          <a:lstStyle/>
          <a:p>
            <a:r>
              <a:rPr lang="en-GB" sz="1100">
                <a:solidFill>
                  <a:schemeClr val="bg1"/>
                </a:solidFill>
              </a:rPr>
              <a:t>Data science</a:t>
            </a:r>
          </a:p>
        </p:txBody>
      </p:sp>
      <p:sp>
        <p:nvSpPr>
          <p:cNvPr id="12" name="ZoneTexte 11">
            <a:extLst>
              <a:ext uri="{FF2B5EF4-FFF2-40B4-BE49-F238E27FC236}">
                <a16:creationId xmlns:a16="http://schemas.microsoft.com/office/drawing/2014/main" id="{4DCCFEFC-9BEF-814C-9D22-51EED89FB1BE}"/>
              </a:ext>
            </a:extLst>
          </p:cNvPr>
          <p:cNvSpPr txBox="1"/>
          <p:nvPr/>
        </p:nvSpPr>
        <p:spPr>
          <a:xfrm>
            <a:off x="9550399" y="2182887"/>
            <a:ext cx="838199" cy="169277"/>
          </a:xfrm>
          <a:prstGeom prst="rect">
            <a:avLst/>
          </a:prstGeom>
          <a:noFill/>
        </p:spPr>
        <p:txBody>
          <a:bodyPr wrap="square" lIns="0" tIns="0" rIns="0" bIns="0" rtlCol="0">
            <a:spAutoFit/>
          </a:bodyPr>
          <a:lstStyle/>
          <a:p>
            <a:r>
              <a:rPr lang="en-GB" sz="1100" dirty="0">
                <a:solidFill>
                  <a:schemeClr val="bg1"/>
                </a:solidFill>
              </a:rPr>
              <a:t>Safety</a:t>
            </a:r>
          </a:p>
        </p:txBody>
      </p:sp>
      <p:sp>
        <p:nvSpPr>
          <p:cNvPr id="13" name="ZoneTexte 12">
            <a:extLst>
              <a:ext uri="{FF2B5EF4-FFF2-40B4-BE49-F238E27FC236}">
                <a16:creationId xmlns:a16="http://schemas.microsoft.com/office/drawing/2014/main" id="{032666FD-68E0-914D-9635-8FD75DDB661A}"/>
              </a:ext>
            </a:extLst>
          </p:cNvPr>
          <p:cNvSpPr txBox="1"/>
          <p:nvPr/>
        </p:nvSpPr>
        <p:spPr>
          <a:xfrm>
            <a:off x="10840565" y="2028825"/>
            <a:ext cx="992823" cy="338554"/>
          </a:xfrm>
          <a:prstGeom prst="rect">
            <a:avLst/>
          </a:prstGeom>
          <a:noFill/>
        </p:spPr>
        <p:txBody>
          <a:bodyPr wrap="square" lIns="0" tIns="0" rIns="0" bIns="0" rtlCol="0">
            <a:spAutoFit/>
          </a:bodyPr>
          <a:lstStyle/>
          <a:p>
            <a:r>
              <a:rPr lang="en-GB" sz="1100" dirty="0">
                <a:solidFill>
                  <a:schemeClr val="bg1"/>
                </a:solidFill>
              </a:rPr>
              <a:t>Artificial</a:t>
            </a:r>
          </a:p>
          <a:p>
            <a:r>
              <a:rPr lang="en-GB" sz="1100" dirty="0">
                <a:solidFill>
                  <a:schemeClr val="bg1"/>
                </a:solidFill>
              </a:rPr>
              <a:t>Intelligence</a:t>
            </a:r>
          </a:p>
        </p:txBody>
      </p:sp>
      <p:sp>
        <p:nvSpPr>
          <p:cNvPr id="14" name="ZoneTexte 13">
            <a:extLst>
              <a:ext uri="{FF2B5EF4-FFF2-40B4-BE49-F238E27FC236}">
                <a16:creationId xmlns:a16="http://schemas.microsoft.com/office/drawing/2014/main" id="{60895C59-0E57-9C44-BE9C-89B3A1921D89}"/>
              </a:ext>
            </a:extLst>
          </p:cNvPr>
          <p:cNvSpPr txBox="1"/>
          <p:nvPr/>
        </p:nvSpPr>
        <p:spPr>
          <a:xfrm>
            <a:off x="10811827" y="2853154"/>
            <a:ext cx="992823" cy="338554"/>
          </a:xfrm>
          <a:prstGeom prst="rect">
            <a:avLst/>
          </a:prstGeom>
          <a:noFill/>
        </p:spPr>
        <p:txBody>
          <a:bodyPr wrap="square" lIns="0" tIns="0" rIns="0" bIns="0" rtlCol="0">
            <a:spAutoFit/>
          </a:bodyPr>
          <a:lstStyle/>
          <a:p>
            <a:r>
              <a:rPr lang="en-GB" sz="1100">
                <a:solidFill>
                  <a:schemeClr val="bg1"/>
                </a:solidFill>
              </a:rPr>
              <a:t>Smart</a:t>
            </a:r>
          </a:p>
          <a:p>
            <a:r>
              <a:rPr lang="en-GB" sz="1100">
                <a:solidFill>
                  <a:schemeClr val="bg1"/>
                </a:solidFill>
              </a:rPr>
              <a:t>Mobility</a:t>
            </a:r>
          </a:p>
        </p:txBody>
      </p:sp>
      <p:sp>
        <p:nvSpPr>
          <p:cNvPr id="15" name="ZoneTexte 14">
            <a:extLst>
              <a:ext uri="{FF2B5EF4-FFF2-40B4-BE49-F238E27FC236}">
                <a16:creationId xmlns:a16="http://schemas.microsoft.com/office/drawing/2014/main" id="{4168A642-D5C8-4842-B5A2-EA537B6420EB}"/>
              </a:ext>
            </a:extLst>
          </p:cNvPr>
          <p:cNvSpPr txBox="1"/>
          <p:nvPr/>
        </p:nvSpPr>
        <p:spPr>
          <a:xfrm>
            <a:off x="10929618" y="3671887"/>
            <a:ext cx="992823" cy="169277"/>
          </a:xfrm>
          <a:prstGeom prst="rect">
            <a:avLst/>
          </a:prstGeom>
          <a:noFill/>
        </p:spPr>
        <p:txBody>
          <a:bodyPr wrap="square" lIns="0" tIns="0" rIns="0" bIns="0" rtlCol="0">
            <a:spAutoFit/>
          </a:bodyPr>
          <a:lstStyle/>
          <a:p>
            <a:r>
              <a:rPr lang="en-GB" sz="1100">
                <a:solidFill>
                  <a:schemeClr val="bg1"/>
                </a:solidFill>
              </a:rPr>
              <a:t>Regulation</a:t>
            </a:r>
          </a:p>
        </p:txBody>
      </p:sp>
      <p:sp>
        <p:nvSpPr>
          <p:cNvPr id="16" name="ZoneTexte 15">
            <a:extLst>
              <a:ext uri="{FF2B5EF4-FFF2-40B4-BE49-F238E27FC236}">
                <a16:creationId xmlns:a16="http://schemas.microsoft.com/office/drawing/2014/main" id="{6B8A63D6-B525-A847-BDC6-E178006B0A3B}"/>
              </a:ext>
            </a:extLst>
          </p:cNvPr>
          <p:cNvSpPr txBox="1"/>
          <p:nvPr/>
        </p:nvSpPr>
        <p:spPr>
          <a:xfrm>
            <a:off x="10811827" y="4534609"/>
            <a:ext cx="992823" cy="169277"/>
          </a:xfrm>
          <a:prstGeom prst="rect">
            <a:avLst/>
          </a:prstGeom>
          <a:noFill/>
        </p:spPr>
        <p:txBody>
          <a:bodyPr wrap="square" lIns="0" tIns="0" rIns="0" bIns="0" rtlCol="0">
            <a:spAutoFit/>
          </a:bodyPr>
          <a:lstStyle/>
          <a:p>
            <a:r>
              <a:rPr lang="en-GB" sz="1100">
                <a:solidFill>
                  <a:schemeClr val="bg1"/>
                </a:solidFill>
              </a:rPr>
              <a:t>Compliance</a:t>
            </a:r>
          </a:p>
        </p:txBody>
      </p:sp>
      <p:sp>
        <p:nvSpPr>
          <p:cNvPr id="17" name="ZoneTexte 16">
            <a:extLst>
              <a:ext uri="{FF2B5EF4-FFF2-40B4-BE49-F238E27FC236}">
                <a16:creationId xmlns:a16="http://schemas.microsoft.com/office/drawing/2014/main" id="{AB71F735-FAF3-5342-A0D1-21F2F6E93C05}"/>
              </a:ext>
            </a:extLst>
          </p:cNvPr>
          <p:cNvSpPr txBox="1"/>
          <p:nvPr/>
        </p:nvSpPr>
        <p:spPr>
          <a:xfrm>
            <a:off x="10009504" y="5062953"/>
            <a:ext cx="992823" cy="338554"/>
          </a:xfrm>
          <a:prstGeom prst="rect">
            <a:avLst/>
          </a:prstGeom>
          <a:noFill/>
        </p:spPr>
        <p:txBody>
          <a:bodyPr wrap="square" lIns="0" tIns="0" rIns="0" bIns="0" rtlCol="0">
            <a:spAutoFit/>
          </a:bodyPr>
          <a:lstStyle/>
          <a:p>
            <a:r>
              <a:rPr lang="en-GB" sz="1100">
                <a:solidFill>
                  <a:schemeClr val="bg1"/>
                </a:solidFill>
              </a:rPr>
              <a:t>Cloud Technology</a:t>
            </a:r>
          </a:p>
        </p:txBody>
      </p:sp>
      <p:sp>
        <p:nvSpPr>
          <p:cNvPr id="18" name="ZoneTexte 17">
            <a:extLst>
              <a:ext uri="{FF2B5EF4-FFF2-40B4-BE49-F238E27FC236}">
                <a16:creationId xmlns:a16="http://schemas.microsoft.com/office/drawing/2014/main" id="{2C300639-D6BE-314C-BEBC-6F7148005555}"/>
              </a:ext>
            </a:extLst>
          </p:cNvPr>
          <p:cNvSpPr txBox="1"/>
          <p:nvPr/>
        </p:nvSpPr>
        <p:spPr>
          <a:xfrm>
            <a:off x="9236867" y="5464552"/>
            <a:ext cx="772638" cy="338554"/>
          </a:xfrm>
          <a:prstGeom prst="rect">
            <a:avLst/>
          </a:prstGeom>
          <a:noFill/>
        </p:spPr>
        <p:txBody>
          <a:bodyPr wrap="square" lIns="0" tIns="0" rIns="0" bIns="0" rtlCol="0">
            <a:spAutoFit/>
          </a:bodyPr>
          <a:lstStyle/>
          <a:p>
            <a:r>
              <a:rPr lang="en-GB" sz="1100">
                <a:solidFill>
                  <a:schemeClr val="bg1"/>
                </a:solidFill>
              </a:rPr>
              <a:t>Open</a:t>
            </a:r>
          </a:p>
          <a:p>
            <a:r>
              <a:rPr lang="en-GB" sz="1100">
                <a:solidFill>
                  <a:schemeClr val="bg1"/>
                </a:solidFill>
              </a:rPr>
              <a:t>Source</a:t>
            </a:r>
          </a:p>
        </p:txBody>
      </p:sp>
      <p:sp>
        <p:nvSpPr>
          <p:cNvPr id="19" name="ZoneTexte 18">
            <a:extLst>
              <a:ext uri="{FF2B5EF4-FFF2-40B4-BE49-F238E27FC236}">
                <a16:creationId xmlns:a16="http://schemas.microsoft.com/office/drawing/2014/main" id="{62A85B16-7B23-D040-A2B8-68A61DBC23C5}"/>
              </a:ext>
            </a:extLst>
          </p:cNvPr>
          <p:cNvSpPr txBox="1"/>
          <p:nvPr/>
        </p:nvSpPr>
        <p:spPr>
          <a:xfrm>
            <a:off x="8169874" y="4912357"/>
            <a:ext cx="1186971" cy="169277"/>
          </a:xfrm>
          <a:prstGeom prst="rect">
            <a:avLst/>
          </a:prstGeom>
          <a:noFill/>
        </p:spPr>
        <p:txBody>
          <a:bodyPr wrap="square" lIns="0" tIns="0" rIns="0" bIns="0" rtlCol="0">
            <a:spAutoFit/>
          </a:bodyPr>
          <a:lstStyle/>
          <a:p>
            <a:r>
              <a:rPr lang="en-GB" sz="1100" dirty="0">
                <a:solidFill>
                  <a:schemeClr val="bg1"/>
                </a:solidFill>
              </a:rPr>
              <a:t>Sustainability</a:t>
            </a:r>
          </a:p>
        </p:txBody>
      </p:sp>
      <p:sp>
        <p:nvSpPr>
          <p:cNvPr id="20" name="ZoneTexte 19">
            <a:extLst>
              <a:ext uri="{FF2B5EF4-FFF2-40B4-BE49-F238E27FC236}">
                <a16:creationId xmlns:a16="http://schemas.microsoft.com/office/drawing/2014/main" id="{DE9C3780-8A0C-354F-981D-BF880C80E64A}"/>
              </a:ext>
            </a:extLst>
          </p:cNvPr>
          <p:cNvSpPr txBox="1"/>
          <p:nvPr/>
        </p:nvSpPr>
        <p:spPr>
          <a:xfrm>
            <a:off x="7436010" y="1456029"/>
            <a:ext cx="1186971" cy="338554"/>
          </a:xfrm>
          <a:prstGeom prst="rect">
            <a:avLst/>
          </a:prstGeom>
          <a:noFill/>
        </p:spPr>
        <p:txBody>
          <a:bodyPr wrap="square" lIns="0" tIns="0" rIns="0" bIns="0" rtlCol="0">
            <a:spAutoFit/>
          </a:bodyPr>
          <a:lstStyle/>
          <a:p>
            <a:pPr algn="r"/>
            <a:r>
              <a:rPr lang="en-GB" sz="1100" dirty="0">
                <a:solidFill>
                  <a:schemeClr val="bg1"/>
                </a:solidFill>
              </a:rPr>
              <a:t>Embedded Intelligence</a:t>
            </a:r>
          </a:p>
        </p:txBody>
      </p:sp>
      <p:sp>
        <p:nvSpPr>
          <p:cNvPr id="21" name="ZoneTexte 20">
            <a:extLst>
              <a:ext uri="{FF2B5EF4-FFF2-40B4-BE49-F238E27FC236}">
                <a16:creationId xmlns:a16="http://schemas.microsoft.com/office/drawing/2014/main" id="{89313917-505E-6444-BC03-1C51D99736E8}"/>
              </a:ext>
            </a:extLst>
          </p:cNvPr>
          <p:cNvSpPr txBox="1"/>
          <p:nvPr/>
        </p:nvSpPr>
        <p:spPr>
          <a:xfrm>
            <a:off x="6721514" y="2062912"/>
            <a:ext cx="1186971" cy="169277"/>
          </a:xfrm>
          <a:prstGeom prst="rect">
            <a:avLst/>
          </a:prstGeom>
          <a:noFill/>
        </p:spPr>
        <p:txBody>
          <a:bodyPr wrap="square" lIns="0" tIns="0" rIns="0" bIns="0" rtlCol="0">
            <a:spAutoFit/>
          </a:bodyPr>
          <a:lstStyle/>
          <a:p>
            <a:pPr algn="r"/>
            <a:r>
              <a:rPr lang="en-GB" sz="1100" dirty="0">
                <a:solidFill>
                  <a:schemeClr val="bg1"/>
                </a:solidFill>
              </a:rPr>
              <a:t>Virtual Reality</a:t>
            </a:r>
          </a:p>
        </p:txBody>
      </p:sp>
      <p:sp>
        <p:nvSpPr>
          <p:cNvPr id="22" name="ZoneTexte 21">
            <a:extLst>
              <a:ext uri="{FF2B5EF4-FFF2-40B4-BE49-F238E27FC236}">
                <a16:creationId xmlns:a16="http://schemas.microsoft.com/office/drawing/2014/main" id="{D8F343F9-C5C0-B54F-8EA0-9377B70E19C7}"/>
              </a:ext>
            </a:extLst>
          </p:cNvPr>
          <p:cNvSpPr txBox="1"/>
          <p:nvPr/>
        </p:nvSpPr>
        <p:spPr>
          <a:xfrm>
            <a:off x="6337300" y="2601620"/>
            <a:ext cx="768429" cy="169277"/>
          </a:xfrm>
          <a:prstGeom prst="rect">
            <a:avLst/>
          </a:prstGeom>
          <a:noFill/>
        </p:spPr>
        <p:txBody>
          <a:bodyPr wrap="square" lIns="0" tIns="0" rIns="0" bIns="0" rtlCol="0">
            <a:spAutoFit/>
          </a:bodyPr>
          <a:lstStyle/>
          <a:p>
            <a:pPr algn="r"/>
            <a:r>
              <a:rPr lang="en-GB" sz="1100">
                <a:solidFill>
                  <a:schemeClr val="bg1"/>
                </a:solidFill>
              </a:rPr>
              <a:t>Agility</a:t>
            </a:r>
          </a:p>
        </p:txBody>
      </p:sp>
      <p:sp>
        <p:nvSpPr>
          <p:cNvPr id="23" name="ZoneTexte 22">
            <a:extLst>
              <a:ext uri="{FF2B5EF4-FFF2-40B4-BE49-F238E27FC236}">
                <a16:creationId xmlns:a16="http://schemas.microsoft.com/office/drawing/2014/main" id="{BEC64519-8A59-644C-90E4-293288EC0D0D}"/>
              </a:ext>
            </a:extLst>
          </p:cNvPr>
          <p:cNvSpPr txBox="1"/>
          <p:nvPr/>
        </p:nvSpPr>
        <p:spPr>
          <a:xfrm>
            <a:off x="6215187" y="3476833"/>
            <a:ext cx="1186970" cy="169277"/>
          </a:xfrm>
          <a:prstGeom prst="rect">
            <a:avLst/>
          </a:prstGeom>
          <a:noFill/>
        </p:spPr>
        <p:txBody>
          <a:bodyPr wrap="square" lIns="0" tIns="0" rIns="0" bIns="0" rtlCol="0">
            <a:spAutoFit/>
          </a:bodyPr>
          <a:lstStyle/>
          <a:p>
            <a:pPr algn="r"/>
            <a:r>
              <a:rPr lang="en-GB" sz="1100">
                <a:solidFill>
                  <a:schemeClr val="bg1"/>
                </a:solidFill>
              </a:rPr>
              <a:t>Connectivity</a:t>
            </a:r>
          </a:p>
        </p:txBody>
      </p:sp>
      <p:sp>
        <p:nvSpPr>
          <p:cNvPr id="24" name="ZoneTexte 23">
            <a:extLst>
              <a:ext uri="{FF2B5EF4-FFF2-40B4-BE49-F238E27FC236}">
                <a16:creationId xmlns:a16="http://schemas.microsoft.com/office/drawing/2014/main" id="{E2A8023D-AE35-644B-8DC1-DA4649084397}"/>
              </a:ext>
            </a:extLst>
          </p:cNvPr>
          <p:cNvSpPr txBox="1"/>
          <p:nvPr/>
        </p:nvSpPr>
        <p:spPr>
          <a:xfrm>
            <a:off x="5977933" y="4311253"/>
            <a:ext cx="1186970" cy="338554"/>
          </a:xfrm>
          <a:prstGeom prst="rect">
            <a:avLst/>
          </a:prstGeom>
          <a:noFill/>
        </p:spPr>
        <p:txBody>
          <a:bodyPr wrap="square" lIns="0" tIns="0" rIns="0" bIns="0" rtlCol="0">
            <a:spAutoFit/>
          </a:bodyPr>
          <a:lstStyle/>
          <a:p>
            <a:pPr algn="r"/>
            <a:r>
              <a:rPr lang="en-GB" sz="1100" dirty="0">
                <a:solidFill>
                  <a:schemeClr val="bg1"/>
                </a:solidFill>
              </a:rPr>
              <a:t>Internet of Everything</a:t>
            </a:r>
          </a:p>
        </p:txBody>
      </p:sp>
      <p:sp>
        <p:nvSpPr>
          <p:cNvPr id="25" name="ZoneTexte 24">
            <a:extLst>
              <a:ext uri="{FF2B5EF4-FFF2-40B4-BE49-F238E27FC236}">
                <a16:creationId xmlns:a16="http://schemas.microsoft.com/office/drawing/2014/main" id="{9659342E-D34E-8748-A622-4BA21AAB1F92}"/>
              </a:ext>
            </a:extLst>
          </p:cNvPr>
          <p:cNvSpPr txBox="1"/>
          <p:nvPr/>
        </p:nvSpPr>
        <p:spPr>
          <a:xfrm>
            <a:off x="6707379" y="5186874"/>
            <a:ext cx="896070" cy="338554"/>
          </a:xfrm>
          <a:prstGeom prst="rect">
            <a:avLst/>
          </a:prstGeom>
          <a:noFill/>
        </p:spPr>
        <p:txBody>
          <a:bodyPr wrap="square" lIns="0" tIns="0" rIns="0" bIns="0" rtlCol="0">
            <a:spAutoFit/>
          </a:bodyPr>
          <a:lstStyle/>
          <a:p>
            <a:pPr algn="r"/>
            <a:r>
              <a:rPr lang="en-GB" sz="1100">
                <a:solidFill>
                  <a:schemeClr val="bg1"/>
                </a:solidFill>
              </a:rPr>
              <a:t>Cyber</a:t>
            </a:r>
            <a:br>
              <a:rPr lang="en-GB" sz="1100">
                <a:solidFill>
                  <a:schemeClr val="bg1"/>
                </a:solidFill>
              </a:rPr>
            </a:br>
            <a:r>
              <a:rPr lang="en-GB" sz="1100">
                <a:solidFill>
                  <a:schemeClr val="bg1"/>
                </a:solidFill>
              </a:rPr>
              <a:t>Security</a:t>
            </a:r>
          </a:p>
        </p:txBody>
      </p:sp>
      <p:pic>
        <p:nvPicPr>
          <p:cNvPr id="26" name="Grafik 12">
            <a:extLst>
              <a:ext uri="{FF2B5EF4-FFF2-40B4-BE49-F238E27FC236}">
                <a16:creationId xmlns:a16="http://schemas.microsoft.com/office/drawing/2014/main" id="{A5155DFA-21F0-7A40-AEBF-D09918ADD53A}"/>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 xmlns:asvg="http://schemas.microsoft.com/office/drawing/2016/SVG/main" r:embed="rId4"/>
              </a:ext>
            </a:extLst>
          </a:blip>
          <a:stretch>
            <a:fillRect/>
          </a:stretch>
        </p:blipFill>
        <p:spPr>
          <a:xfrm>
            <a:off x="10334204" y="6150537"/>
            <a:ext cx="1706923" cy="562351"/>
          </a:xfrm>
          <a:prstGeom prst="rect">
            <a:avLst/>
          </a:prstGeom>
        </p:spPr>
      </p:pic>
      <p:sp>
        <p:nvSpPr>
          <p:cNvPr id="27" name="Text Placeholder 4"/>
          <p:cNvSpPr>
            <a:spLocks noGrp="1"/>
          </p:cNvSpPr>
          <p:nvPr>
            <p:ph type="body" sz="quarter" idx="4294967295"/>
          </p:nvPr>
        </p:nvSpPr>
        <p:spPr>
          <a:xfrm>
            <a:off x="982663" y="296545"/>
            <a:ext cx="10922000" cy="371475"/>
          </a:xfrm>
          <a:prstGeom prst="rect">
            <a:avLst/>
          </a:prstGeom>
        </p:spPr>
        <p:txBody>
          <a:bodyPr/>
          <a:lstStyle/>
          <a:p>
            <a:r>
              <a:rPr lang="fr-FR" dirty="0" err="1" smtClean="0"/>
              <a:t>Company</a:t>
            </a:r>
            <a:r>
              <a:rPr lang="fr-FR" dirty="0" smtClean="0"/>
              <a:t> </a:t>
            </a:r>
            <a:r>
              <a:rPr lang="fr-FR" dirty="0" err="1" smtClean="0"/>
              <a:t>presentation</a:t>
            </a:r>
            <a:endParaRPr lang="en-GB" dirty="0"/>
          </a:p>
          <a:p>
            <a:endParaRPr lang="en-GB" dirty="0"/>
          </a:p>
        </p:txBody>
      </p:sp>
      <p:sp>
        <p:nvSpPr>
          <p:cNvPr id="28" name="Title 1"/>
          <p:cNvSpPr txBox="1">
            <a:spLocks/>
          </p:cNvSpPr>
          <p:nvPr/>
        </p:nvSpPr>
        <p:spPr>
          <a:xfrm>
            <a:off x="989013" y="793917"/>
            <a:ext cx="4744564" cy="1234908"/>
          </a:xfrm>
          <a:prstGeom prst="rect">
            <a:avLst/>
          </a:prstGeom>
        </p:spPr>
        <p:txBody>
          <a:bodyPr vert="horz" lIns="0" tIns="0" rIns="0" bIns="0" rtlCol="0" anchor="t">
            <a:noAutofit/>
          </a:bodyPr>
          <a:lstStyle>
            <a:lvl1pPr algn="l" defTabSz="914400" rtl="0" eaLnBrk="1" latinLnBrk="0" hangingPunct="1">
              <a:lnSpc>
                <a:spcPct val="100000"/>
              </a:lnSpc>
              <a:spcBef>
                <a:spcPct val="0"/>
              </a:spcBef>
              <a:buNone/>
              <a:defRPr sz="3400" b="1" kern="1200" baseline="0">
                <a:solidFill>
                  <a:schemeClr val="accent1"/>
                </a:solidFill>
                <a:latin typeface="+mj-lt"/>
                <a:ea typeface="+mj-ea"/>
                <a:cs typeface="+mj-cs"/>
              </a:defRPr>
            </a:lvl1pPr>
          </a:lstStyle>
          <a:p>
            <a:r>
              <a:rPr lang="en-US" dirty="0">
                <a:solidFill>
                  <a:schemeClr val="tx1"/>
                </a:solidFill>
              </a:rPr>
              <a:t>We are in a </a:t>
            </a:r>
            <a:r>
              <a:rPr lang="en-US" dirty="0"/>
              <a:t>global</a:t>
            </a:r>
            <a:r>
              <a:rPr lang="en-US" dirty="0">
                <a:solidFill>
                  <a:schemeClr val="tx1"/>
                </a:solidFill>
              </a:rPr>
              <a:t> </a:t>
            </a:r>
            <a:r>
              <a:rPr lang="en-US" dirty="0"/>
              <a:t>technology race</a:t>
            </a:r>
          </a:p>
        </p:txBody>
      </p:sp>
    </p:spTree>
    <p:extLst>
      <p:ext uri="{BB962C8B-B14F-4D97-AF65-F5344CB8AC3E}">
        <p14:creationId xmlns:p14="http://schemas.microsoft.com/office/powerpoint/2010/main" val="283871484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8BA77C88-1D38-A443-91F1-BF9580C461BE}"/>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481931" y="1739900"/>
            <a:ext cx="7270004" cy="3554818"/>
          </a:xfrm>
          <a:prstGeom prst="rect">
            <a:avLst/>
          </a:prstGeom>
        </p:spPr>
      </p:pic>
      <p:sp>
        <p:nvSpPr>
          <p:cNvPr id="3" name="Espace réservé du numéro de diapositive 2">
            <a:extLst>
              <a:ext uri="{FF2B5EF4-FFF2-40B4-BE49-F238E27FC236}">
                <a16:creationId xmlns:a16="http://schemas.microsoft.com/office/drawing/2014/main" id="{CC57A289-D554-9749-8BA9-126FC7C847BE}"/>
              </a:ext>
            </a:extLst>
          </p:cNvPr>
          <p:cNvSpPr>
            <a:spLocks noGrp="1"/>
          </p:cNvSpPr>
          <p:nvPr>
            <p:ph type="sldNum" sz="quarter" idx="11"/>
          </p:nvPr>
        </p:nvSpPr>
        <p:spPr/>
        <p:txBody>
          <a:bodyPr/>
          <a:lstStyle/>
          <a:p>
            <a:fld id="{64EFF315-FA4E-4084-ACCF-A94C350B883E}" type="slidenum">
              <a:rPr lang="en-US" smtClean="0"/>
              <a:pPr/>
              <a:t>9</a:t>
            </a:fld>
            <a:endParaRPr lang="en-US" dirty="0"/>
          </a:p>
        </p:txBody>
      </p:sp>
      <p:sp>
        <p:nvSpPr>
          <p:cNvPr id="8" name="Espace réservé du pied de page 7">
            <a:extLst>
              <a:ext uri="{FF2B5EF4-FFF2-40B4-BE49-F238E27FC236}">
                <a16:creationId xmlns:a16="http://schemas.microsoft.com/office/drawing/2014/main" id="{19C1B430-5F8A-4042-BA75-1AB8B23312C8}"/>
              </a:ext>
            </a:extLst>
          </p:cNvPr>
          <p:cNvSpPr>
            <a:spLocks noGrp="1"/>
          </p:cNvSpPr>
          <p:nvPr>
            <p:ph type="ftr" sz="quarter" idx="3"/>
          </p:nvPr>
        </p:nvSpPr>
        <p:spPr/>
        <p:txBody>
          <a:bodyPr/>
          <a:lstStyle/>
          <a:p>
            <a:r>
              <a:rPr lang="en-US" dirty="0"/>
              <a:t>INSA Text mining |  © </a:t>
            </a:r>
            <a:r>
              <a:rPr lang="en-US" dirty="0" err="1"/>
              <a:t>Expleo</a:t>
            </a:r>
            <a:r>
              <a:rPr lang="en-US" dirty="0"/>
              <a:t>  |  Internal  |  Version 1.0  </a:t>
            </a:r>
            <a:endParaRPr lang="en-US" dirty="0"/>
          </a:p>
        </p:txBody>
      </p:sp>
      <p:sp>
        <p:nvSpPr>
          <p:cNvPr id="2" name="Rectangle 1">
            <a:extLst>
              <a:ext uri="{FF2B5EF4-FFF2-40B4-BE49-F238E27FC236}">
                <a16:creationId xmlns:a16="http://schemas.microsoft.com/office/drawing/2014/main" id="{970325ED-600A-8F45-8559-F21F56322023}"/>
              </a:ext>
            </a:extLst>
          </p:cNvPr>
          <p:cNvSpPr/>
          <p:nvPr/>
        </p:nvSpPr>
        <p:spPr>
          <a:xfrm>
            <a:off x="8890000" y="0"/>
            <a:ext cx="330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endParaRPr lang="fr-FR" sz="1600" dirty="0" err="1"/>
          </a:p>
        </p:txBody>
      </p:sp>
      <p:sp>
        <p:nvSpPr>
          <p:cNvPr id="12" name="Titel 4">
            <a:extLst>
              <a:ext uri="{FF2B5EF4-FFF2-40B4-BE49-F238E27FC236}">
                <a16:creationId xmlns:a16="http://schemas.microsoft.com/office/drawing/2014/main" id="{F36F51E4-0DE9-2B4B-9A97-B368C7369447}"/>
              </a:ext>
            </a:extLst>
          </p:cNvPr>
          <p:cNvSpPr txBox="1">
            <a:spLocks/>
          </p:cNvSpPr>
          <p:nvPr/>
        </p:nvSpPr>
        <p:spPr>
          <a:xfrm>
            <a:off x="-588196" y="1466130"/>
            <a:ext cx="10922400" cy="988500"/>
          </a:xfrm>
          <a:prstGeom prst="rect">
            <a:avLst/>
          </a:prstGeom>
        </p:spPr>
        <p:txBody>
          <a:bodyPr vert="horz" lIns="0" tIns="0" rIns="0" bIns="0" rtlCol="0" anchor="t">
            <a:noAutofit/>
          </a:bodyPr>
          <a:lstStyle>
            <a:lvl1pPr algn="l" defTabSz="914400" rtl="0" eaLnBrk="1" latinLnBrk="0" hangingPunct="1">
              <a:lnSpc>
                <a:spcPct val="100000"/>
              </a:lnSpc>
              <a:spcBef>
                <a:spcPct val="0"/>
              </a:spcBef>
              <a:buNone/>
              <a:defRPr sz="3400" b="1" kern="1200" baseline="0">
                <a:solidFill>
                  <a:schemeClr val="accent1"/>
                </a:solidFill>
                <a:latin typeface="+mj-lt"/>
                <a:ea typeface="+mj-ea"/>
                <a:cs typeface="+mj-cs"/>
              </a:defRPr>
            </a:lvl1pPr>
          </a:lstStyle>
          <a:p>
            <a:endParaRPr lang="en-US" dirty="0"/>
          </a:p>
        </p:txBody>
      </p:sp>
      <p:sp>
        <p:nvSpPr>
          <p:cNvPr id="6" name="ZoneTexte 5">
            <a:extLst>
              <a:ext uri="{FF2B5EF4-FFF2-40B4-BE49-F238E27FC236}">
                <a16:creationId xmlns:a16="http://schemas.microsoft.com/office/drawing/2014/main" id="{8377AAA3-195D-8D47-8B61-6F1E91E8D54D}"/>
              </a:ext>
            </a:extLst>
          </p:cNvPr>
          <p:cNvSpPr txBox="1"/>
          <p:nvPr/>
        </p:nvSpPr>
        <p:spPr>
          <a:xfrm>
            <a:off x="9271000" y="1828800"/>
            <a:ext cx="2640413" cy="3016210"/>
          </a:xfrm>
          <a:prstGeom prst="rect">
            <a:avLst/>
          </a:prstGeom>
          <a:noFill/>
        </p:spPr>
        <p:txBody>
          <a:bodyPr wrap="square" lIns="0" tIns="0" rIns="0" bIns="0" rtlCol="0">
            <a:spAutoFit/>
          </a:bodyPr>
          <a:lstStyle/>
          <a:p>
            <a:r>
              <a:rPr lang="en" sz="1400" b="1" dirty="0">
                <a:solidFill>
                  <a:schemeClr val="tx2"/>
                </a:solidFill>
              </a:rPr>
              <a:t>Strong pan-European presence with best-in-class technological </a:t>
            </a:r>
            <a:r>
              <a:rPr lang="en" sz="1400" b="1" dirty="0" err="1">
                <a:solidFill>
                  <a:schemeClr val="tx2"/>
                </a:solidFill>
              </a:rPr>
              <a:t>centres</a:t>
            </a:r>
            <a:endParaRPr lang="en" sz="1400" b="1" dirty="0">
              <a:solidFill>
                <a:schemeClr val="tx2"/>
              </a:solidFill>
            </a:endParaRPr>
          </a:p>
          <a:p>
            <a:endParaRPr lang="en" sz="1400" b="1" dirty="0">
              <a:solidFill>
                <a:schemeClr val="tx2"/>
              </a:solidFill>
            </a:endParaRPr>
          </a:p>
          <a:p>
            <a:r>
              <a:rPr lang="en" sz="1400" b="1" dirty="0">
                <a:solidFill>
                  <a:schemeClr val="tx2"/>
                </a:solidFill>
              </a:rPr>
              <a:t>( )</a:t>
            </a:r>
          </a:p>
          <a:p>
            <a:r>
              <a:rPr lang="en" sz="1400" b="1" dirty="0">
                <a:solidFill>
                  <a:schemeClr val="tx2"/>
                </a:solidFill>
              </a:rPr>
              <a:t>Global excellence </a:t>
            </a:r>
            <a:r>
              <a:rPr lang="en" sz="1400" b="1" dirty="0" err="1">
                <a:solidFill>
                  <a:schemeClr val="tx2"/>
                </a:solidFill>
              </a:rPr>
              <a:t>centres</a:t>
            </a:r>
            <a:r>
              <a:rPr lang="en" sz="1400" b="1" dirty="0">
                <a:solidFill>
                  <a:schemeClr val="tx2"/>
                </a:solidFill>
              </a:rPr>
              <a:t> with unique </a:t>
            </a:r>
            <a:r>
              <a:rPr lang="en" sz="1400" b="1" dirty="0" err="1">
                <a:solidFill>
                  <a:schemeClr val="tx2"/>
                </a:solidFill>
              </a:rPr>
              <a:t>bestshoring</a:t>
            </a:r>
            <a:r>
              <a:rPr lang="en" sz="1400" b="1" dirty="0">
                <a:solidFill>
                  <a:schemeClr val="tx2"/>
                </a:solidFill>
              </a:rPr>
              <a:t> capabilities in Egypt, India and Romania</a:t>
            </a:r>
          </a:p>
          <a:p>
            <a:endParaRPr lang="en" sz="1400" b="1" dirty="0">
              <a:solidFill>
                <a:schemeClr val="tx2"/>
              </a:solidFill>
            </a:endParaRPr>
          </a:p>
          <a:p>
            <a:r>
              <a:rPr lang="en" sz="1400" b="1" dirty="0">
                <a:solidFill>
                  <a:schemeClr val="tx2"/>
                </a:solidFill>
              </a:rPr>
              <a:t>Fast-developing capabilities in North America and China</a:t>
            </a:r>
            <a:endParaRPr lang="fr-FR" sz="1400" b="1" dirty="0" err="1">
              <a:solidFill>
                <a:schemeClr val="tx2"/>
              </a:solidFill>
            </a:endParaRPr>
          </a:p>
        </p:txBody>
      </p:sp>
      <p:sp>
        <p:nvSpPr>
          <p:cNvPr id="42" name="ZoneTexte 41">
            <a:extLst>
              <a:ext uri="{FF2B5EF4-FFF2-40B4-BE49-F238E27FC236}">
                <a16:creationId xmlns:a16="http://schemas.microsoft.com/office/drawing/2014/main" id="{7F6D2DC7-7AB8-D940-817B-25B3DDAB1D91}"/>
              </a:ext>
            </a:extLst>
          </p:cNvPr>
          <p:cNvSpPr txBox="1"/>
          <p:nvPr/>
        </p:nvSpPr>
        <p:spPr>
          <a:xfrm>
            <a:off x="280588" y="2462675"/>
            <a:ext cx="1429680" cy="3554819"/>
          </a:xfrm>
          <a:prstGeom prst="rect">
            <a:avLst/>
          </a:prstGeom>
          <a:noFill/>
        </p:spPr>
        <p:txBody>
          <a:bodyPr wrap="square" lIns="0" tIns="0" rIns="0" bIns="0" rtlCol="0">
            <a:spAutoFit/>
          </a:bodyPr>
          <a:lstStyle/>
          <a:p>
            <a:r>
              <a:rPr lang="en-US" sz="1100" b="1" dirty="0">
                <a:solidFill>
                  <a:schemeClr val="accent1"/>
                </a:solidFill>
              </a:rPr>
              <a:t>EUROPE</a:t>
            </a:r>
          </a:p>
          <a:p>
            <a:r>
              <a:rPr lang="en-US" sz="1100" dirty="0">
                <a:solidFill>
                  <a:schemeClr val="tx2"/>
                </a:solidFill>
              </a:rPr>
              <a:t>Austria</a:t>
            </a:r>
          </a:p>
          <a:p>
            <a:r>
              <a:rPr lang="en-US" sz="1100" dirty="0">
                <a:solidFill>
                  <a:schemeClr val="tx2"/>
                </a:solidFill>
              </a:rPr>
              <a:t>Belgium</a:t>
            </a:r>
          </a:p>
          <a:p>
            <a:r>
              <a:rPr lang="en-US" sz="1100" dirty="0">
                <a:solidFill>
                  <a:schemeClr val="tx2"/>
                </a:solidFill>
              </a:rPr>
              <a:t>Finland</a:t>
            </a:r>
          </a:p>
          <a:p>
            <a:r>
              <a:rPr lang="en-US" sz="1100" dirty="0">
                <a:solidFill>
                  <a:schemeClr val="tx2"/>
                </a:solidFill>
              </a:rPr>
              <a:t>France</a:t>
            </a:r>
          </a:p>
          <a:p>
            <a:r>
              <a:rPr lang="en-US" sz="1100" dirty="0">
                <a:solidFill>
                  <a:schemeClr val="tx2"/>
                </a:solidFill>
              </a:rPr>
              <a:t>Germany</a:t>
            </a:r>
          </a:p>
          <a:p>
            <a:r>
              <a:rPr lang="en-US" sz="1100" dirty="0">
                <a:solidFill>
                  <a:schemeClr val="tx2"/>
                </a:solidFill>
              </a:rPr>
              <a:t>Ireland</a:t>
            </a:r>
          </a:p>
          <a:p>
            <a:r>
              <a:rPr lang="en-US" sz="1100" dirty="0">
                <a:solidFill>
                  <a:schemeClr val="tx2"/>
                </a:solidFill>
              </a:rPr>
              <a:t>Italy</a:t>
            </a:r>
          </a:p>
          <a:p>
            <a:r>
              <a:rPr lang="en-US" sz="1100" dirty="0">
                <a:solidFill>
                  <a:schemeClr val="tx2"/>
                </a:solidFill>
              </a:rPr>
              <a:t>Netherlands</a:t>
            </a:r>
          </a:p>
          <a:p>
            <a:r>
              <a:rPr lang="en-US" sz="1100" dirty="0">
                <a:solidFill>
                  <a:schemeClr val="tx2"/>
                </a:solidFill>
              </a:rPr>
              <a:t>Norway</a:t>
            </a:r>
          </a:p>
          <a:p>
            <a:r>
              <a:rPr lang="en-US" sz="1100" dirty="0">
                <a:solidFill>
                  <a:schemeClr val="tx2"/>
                </a:solidFill>
              </a:rPr>
              <a:t>Portugal</a:t>
            </a:r>
          </a:p>
          <a:p>
            <a:r>
              <a:rPr lang="en-US" sz="1100" dirty="0">
                <a:solidFill>
                  <a:schemeClr val="tx2"/>
                </a:solidFill>
              </a:rPr>
              <a:t>Romania</a:t>
            </a:r>
          </a:p>
          <a:p>
            <a:r>
              <a:rPr lang="en-US" sz="1100" dirty="0">
                <a:solidFill>
                  <a:schemeClr val="tx2"/>
                </a:solidFill>
              </a:rPr>
              <a:t>Spain</a:t>
            </a:r>
          </a:p>
          <a:p>
            <a:r>
              <a:rPr lang="en-US" sz="1100" dirty="0">
                <a:solidFill>
                  <a:schemeClr val="tx2"/>
                </a:solidFill>
              </a:rPr>
              <a:t>Sweden</a:t>
            </a:r>
          </a:p>
          <a:p>
            <a:r>
              <a:rPr lang="en-US" sz="1100" dirty="0">
                <a:solidFill>
                  <a:schemeClr val="tx2"/>
                </a:solidFill>
              </a:rPr>
              <a:t>Switzerland</a:t>
            </a:r>
          </a:p>
          <a:p>
            <a:r>
              <a:rPr lang="en-US" sz="1100" dirty="0">
                <a:solidFill>
                  <a:schemeClr val="tx2"/>
                </a:solidFill>
              </a:rPr>
              <a:t>United Kingdom</a:t>
            </a:r>
          </a:p>
          <a:p>
            <a:endParaRPr lang="en-US" sz="1100" dirty="0">
              <a:solidFill>
                <a:schemeClr val="tx2"/>
              </a:solidFill>
            </a:endParaRPr>
          </a:p>
          <a:p>
            <a:r>
              <a:rPr lang="en-US" sz="1100" b="1" dirty="0">
                <a:solidFill>
                  <a:schemeClr val="accent1"/>
                </a:solidFill>
              </a:rPr>
              <a:t>NORTH AMERICA</a:t>
            </a:r>
          </a:p>
          <a:p>
            <a:r>
              <a:rPr lang="en-US" sz="1100" dirty="0">
                <a:solidFill>
                  <a:schemeClr val="tx2"/>
                </a:solidFill>
              </a:rPr>
              <a:t>Canada</a:t>
            </a:r>
          </a:p>
          <a:p>
            <a:r>
              <a:rPr lang="en-US" sz="1100" dirty="0">
                <a:solidFill>
                  <a:schemeClr val="tx2"/>
                </a:solidFill>
              </a:rPr>
              <a:t>Mexico</a:t>
            </a:r>
          </a:p>
          <a:p>
            <a:r>
              <a:rPr lang="en-US" sz="1100" dirty="0">
                <a:solidFill>
                  <a:schemeClr val="tx2"/>
                </a:solidFill>
              </a:rPr>
              <a:t>United States</a:t>
            </a:r>
          </a:p>
        </p:txBody>
      </p:sp>
      <p:sp>
        <p:nvSpPr>
          <p:cNvPr id="43" name="ZoneTexte 42">
            <a:extLst>
              <a:ext uri="{FF2B5EF4-FFF2-40B4-BE49-F238E27FC236}">
                <a16:creationId xmlns:a16="http://schemas.microsoft.com/office/drawing/2014/main" id="{BCF39901-9D56-1643-9FC2-AE2E20DAD482}"/>
              </a:ext>
            </a:extLst>
          </p:cNvPr>
          <p:cNvSpPr txBox="1"/>
          <p:nvPr/>
        </p:nvSpPr>
        <p:spPr>
          <a:xfrm>
            <a:off x="1964797" y="3647614"/>
            <a:ext cx="1429680" cy="2369880"/>
          </a:xfrm>
          <a:prstGeom prst="rect">
            <a:avLst/>
          </a:prstGeom>
          <a:noFill/>
        </p:spPr>
        <p:txBody>
          <a:bodyPr wrap="square" lIns="0" tIns="0" rIns="0" bIns="0" rtlCol="0">
            <a:spAutoFit/>
          </a:bodyPr>
          <a:lstStyle/>
          <a:p>
            <a:r>
              <a:rPr lang="en-US" sz="1100" b="1">
                <a:solidFill>
                  <a:schemeClr val="accent1"/>
                </a:solidFill>
              </a:rPr>
              <a:t>ASIA</a:t>
            </a:r>
          </a:p>
          <a:p>
            <a:r>
              <a:rPr lang="en-US" sz="1100"/>
              <a:t>China</a:t>
            </a:r>
          </a:p>
          <a:p>
            <a:r>
              <a:rPr lang="en-US" sz="1100"/>
              <a:t>India</a:t>
            </a:r>
          </a:p>
          <a:p>
            <a:r>
              <a:rPr lang="en-US" sz="1100"/>
              <a:t>Malaysia</a:t>
            </a:r>
          </a:p>
          <a:p>
            <a:r>
              <a:rPr lang="en-US" sz="1100"/>
              <a:t>Singapore</a:t>
            </a:r>
          </a:p>
          <a:p>
            <a:r>
              <a:rPr lang="en-US" sz="1100"/>
              <a:t>UAE</a:t>
            </a:r>
          </a:p>
          <a:p>
            <a:endParaRPr lang="en-US" sz="1100"/>
          </a:p>
          <a:p>
            <a:r>
              <a:rPr lang="en-US" sz="1100" b="1">
                <a:solidFill>
                  <a:schemeClr val="accent1"/>
                </a:solidFill>
              </a:rPr>
              <a:t>AFRICA</a:t>
            </a:r>
          </a:p>
          <a:p>
            <a:r>
              <a:rPr lang="en-US" sz="1100"/>
              <a:t>Egypt</a:t>
            </a:r>
          </a:p>
          <a:p>
            <a:r>
              <a:rPr lang="en-US" sz="1100"/>
              <a:t>Morocco</a:t>
            </a:r>
          </a:p>
          <a:p>
            <a:r>
              <a:rPr lang="en-US" sz="1100"/>
              <a:t>South Africa</a:t>
            </a:r>
          </a:p>
          <a:p>
            <a:endParaRPr lang="en-US" sz="1100"/>
          </a:p>
          <a:p>
            <a:r>
              <a:rPr lang="en-US" sz="1100" b="1">
                <a:solidFill>
                  <a:schemeClr val="accent1"/>
                </a:solidFill>
              </a:rPr>
              <a:t>OCEANIA</a:t>
            </a:r>
          </a:p>
          <a:p>
            <a:r>
              <a:rPr lang="en-US" sz="1100"/>
              <a:t>Australia</a:t>
            </a:r>
          </a:p>
        </p:txBody>
      </p:sp>
      <p:sp>
        <p:nvSpPr>
          <p:cNvPr id="7" name="Ellipse 6">
            <a:extLst>
              <a:ext uri="{FF2B5EF4-FFF2-40B4-BE49-F238E27FC236}">
                <a16:creationId xmlns:a16="http://schemas.microsoft.com/office/drawing/2014/main" id="{C469D963-6A12-7F4F-A04E-2A45E5056EA3}"/>
              </a:ext>
            </a:extLst>
          </p:cNvPr>
          <p:cNvSpPr/>
          <p:nvPr/>
        </p:nvSpPr>
        <p:spPr>
          <a:xfrm>
            <a:off x="9336134" y="2963350"/>
            <a:ext cx="108000" cy="10800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endParaRPr lang="fr-FR" sz="1600" dirty="0" err="1"/>
          </a:p>
        </p:txBody>
      </p:sp>
      <p:pic>
        <p:nvPicPr>
          <p:cNvPr id="13" name="Grafik 12">
            <a:extLst>
              <a:ext uri="{FF2B5EF4-FFF2-40B4-BE49-F238E27FC236}">
                <a16:creationId xmlns:a16="http://schemas.microsoft.com/office/drawing/2014/main" id="{C271D984-68A4-B040-AA17-51FAE97F8458}"/>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 xmlns:asvg="http://schemas.microsoft.com/office/drawing/2016/SVG/main" r:embed="rId4"/>
              </a:ext>
            </a:extLst>
          </a:blip>
          <a:stretch>
            <a:fillRect/>
          </a:stretch>
        </p:blipFill>
        <p:spPr>
          <a:xfrm>
            <a:off x="10334204" y="6150537"/>
            <a:ext cx="1706923" cy="562351"/>
          </a:xfrm>
          <a:prstGeom prst="rect">
            <a:avLst/>
          </a:prstGeom>
        </p:spPr>
      </p:pic>
      <p:sp>
        <p:nvSpPr>
          <p:cNvPr id="14" name="Text Placeholder 4"/>
          <p:cNvSpPr>
            <a:spLocks noGrp="1"/>
          </p:cNvSpPr>
          <p:nvPr>
            <p:ph type="body" sz="quarter" idx="4294967295"/>
          </p:nvPr>
        </p:nvSpPr>
        <p:spPr>
          <a:xfrm>
            <a:off x="982663" y="296545"/>
            <a:ext cx="10922000" cy="371475"/>
          </a:xfrm>
          <a:prstGeom prst="rect">
            <a:avLst/>
          </a:prstGeom>
        </p:spPr>
        <p:txBody>
          <a:bodyPr/>
          <a:lstStyle/>
          <a:p>
            <a:r>
              <a:rPr lang="fr-FR" dirty="0" err="1" smtClean="0"/>
              <a:t>Company</a:t>
            </a:r>
            <a:r>
              <a:rPr lang="fr-FR" dirty="0" smtClean="0"/>
              <a:t> </a:t>
            </a:r>
            <a:r>
              <a:rPr lang="fr-FR" dirty="0" err="1" smtClean="0"/>
              <a:t>presentation</a:t>
            </a:r>
            <a:endParaRPr lang="en-GB" dirty="0"/>
          </a:p>
          <a:p>
            <a:endParaRPr lang="en-GB" dirty="0"/>
          </a:p>
        </p:txBody>
      </p:sp>
      <p:sp>
        <p:nvSpPr>
          <p:cNvPr id="15" name="Title 1"/>
          <p:cNvSpPr txBox="1">
            <a:spLocks/>
          </p:cNvSpPr>
          <p:nvPr/>
        </p:nvSpPr>
        <p:spPr>
          <a:xfrm>
            <a:off x="989013" y="793917"/>
            <a:ext cx="10922400" cy="577683"/>
          </a:xfrm>
          <a:prstGeom prst="rect">
            <a:avLst/>
          </a:prstGeom>
        </p:spPr>
        <p:txBody>
          <a:bodyPr vert="horz" lIns="0" tIns="0" rIns="0" bIns="0" rtlCol="0" anchor="t">
            <a:noAutofit/>
          </a:bodyPr>
          <a:lstStyle>
            <a:lvl1pPr algn="l" defTabSz="914400" rtl="0" eaLnBrk="1" latinLnBrk="0" hangingPunct="1">
              <a:lnSpc>
                <a:spcPct val="100000"/>
              </a:lnSpc>
              <a:spcBef>
                <a:spcPct val="0"/>
              </a:spcBef>
              <a:buNone/>
              <a:defRPr sz="3400" b="1" kern="1200" baseline="0">
                <a:solidFill>
                  <a:schemeClr val="accent1"/>
                </a:solidFill>
                <a:latin typeface="+mj-lt"/>
                <a:ea typeface="+mj-ea"/>
                <a:cs typeface="+mj-cs"/>
              </a:defRPr>
            </a:lvl1pPr>
          </a:lstStyle>
          <a:p>
            <a:r>
              <a:rPr lang="en" dirty="0">
                <a:solidFill>
                  <a:schemeClr val="tx1"/>
                </a:solidFill>
              </a:rPr>
              <a:t>We operate a </a:t>
            </a:r>
            <a:r>
              <a:rPr lang="en" dirty="0"/>
              <a:t>scalable and cost-</a:t>
            </a:r>
          </a:p>
          <a:p>
            <a:r>
              <a:rPr lang="en" dirty="0"/>
              <a:t>effective global delivery model</a:t>
            </a:r>
            <a:endParaRPr lang="en-US" dirty="0"/>
          </a:p>
        </p:txBody>
      </p:sp>
    </p:spTree>
    <p:extLst>
      <p:ext uri="{BB962C8B-B14F-4D97-AF65-F5344CB8AC3E}">
        <p14:creationId xmlns:p14="http://schemas.microsoft.com/office/powerpoint/2010/main" val="6420983"/>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heme/theme1.xml><?xml version="1.0" encoding="utf-8"?>
<a:theme xmlns:a="http://schemas.openxmlformats.org/drawingml/2006/main" name="Expleo">
  <a:themeElements>
    <a:clrScheme name="Benutzerdefiniert 52">
      <a:dk1>
        <a:sysClr val="windowText" lastClr="000000"/>
      </a:dk1>
      <a:lt1>
        <a:srgbClr val="FFFFFF"/>
      </a:lt1>
      <a:dk2>
        <a:srgbClr val="404040"/>
      </a:dk2>
      <a:lt2>
        <a:srgbClr val="E2E2E2"/>
      </a:lt2>
      <a:accent1>
        <a:srgbClr val="6846C6"/>
      </a:accent1>
      <a:accent2>
        <a:srgbClr val="805CE5"/>
      </a:accent2>
      <a:accent3>
        <a:srgbClr val="23B3D9"/>
      </a:accent3>
      <a:accent4>
        <a:srgbClr val="4BCCB9"/>
      </a:accent4>
      <a:accent5>
        <a:srgbClr val="BC22BF"/>
      </a:accent5>
      <a:accent6>
        <a:srgbClr val="EC6F62"/>
      </a:accent6>
      <a:hlink>
        <a:srgbClr val="C2B5E8"/>
      </a:hlink>
      <a:folHlink>
        <a:srgbClr val="92E0D5"/>
      </a:folHlink>
    </a:clrScheme>
    <a:fontScheme name="Newco_Master">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defPPr algn="ctr">
          <a:defRPr sz="1600"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2700"/>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1100" dirty="0" err="1" smtClean="0">
            <a:solidFill>
              <a:schemeClr val="tx2"/>
            </a:solidFill>
          </a:defRPr>
        </a:defPPr>
      </a:lstStyle>
    </a:txDef>
  </a:objectDefaults>
  <a:extraClrSchemeLst/>
  <a:extLst>
    <a:ext uri="{05A4C25C-085E-4340-85A3-A5531E510DB2}">
      <thm15:themeFamily xmlns:thm15="http://schemas.microsoft.com/office/thememl/2012/main" name="PowerPoint master template" id="{2906E2B0-6BC8-49C1-9EBA-FCD00652C3D8}" vid="{1FED9668-7AFE-404B-87D6-618E3C386845}"/>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a:themeElements>
    <a:clrScheme name="Newco_Farben">
      <a:dk1>
        <a:sysClr val="windowText" lastClr="000000"/>
      </a:dk1>
      <a:lt1>
        <a:srgbClr val="FFFFFF"/>
      </a:lt1>
      <a:dk2>
        <a:srgbClr val="404040"/>
      </a:dk2>
      <a:lt2>
        <a:srgbClr val="E2E2E2"/>
      </a:lt2>
      <a:accent1>
        <a:srgbClr val="6846C6"/>
      </a:accent1>
      <a:accent2>
        <a:srgbClr val="805CE5"/>
      </a:accent2>
      <a:accent3>
        <a:srgbClr val="23B3D9"/>
      </a:accent3>
      <a:accent4>
        <a:srgbClr val="4BCCB9"/>
      </a:accent4>
      <a:accent5>
        <a:srgbClr val="BC22BF"/>
      </a:accent5>
      <a:accent6>
        <a:srgbClr val="EC6F62"/>
      </a:accent6>
      <a:hlink>
        <a:srgbClr val="6846C6"/>
      </a:hlink>
      <a:folHlink>
        <a:srgbClr val="23B3D9"/>
      </a:folHlink>
    </a:clrScheme>
    <a:fontScheme name="Benutzerdefiniert 39">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10A80491BFC7843A1B8B81ED8B499B8" ma:contentTypeVersion="10" ma:contentTypeDescription="Create a new document." ma:contentTypeScope="" ma:versionID="ef80728a888cf45f95d826b74b955cde">
  <xsd:schema xmlns:xsd="http://www.w3.org/2001/XMLSchema" xmlns:xs="http://www.w3.org/2001/XMLSchema" xmlns:p="http://schemas.microsoft.com/office/2006/metadata/properties" xmlns:ns1="http://schemas.microsoft.com/sharepoint/v3" xmlns:ns2="2189a21d-1a59-406d-a9d2-5adc1845e93e" xmlns:ns3="591793de-5a7a-4cc8-b53b-49d6bee49db9" targetNamespace="http://schemas.microsoft.com/office/2006/metadata/properties" ma:root="true" ma:fieldsID="470661b42f7211c3e838f6c933411bc7" ns1:_="" ns2:_="" ns3:_="">
    <xsd:import namespace="http://schemas.microsoft.com/sharepoint/v3"/>
    <xsd:import namespace="2189a21d-1a59-406d-a9d2-5adc1845e93e"/>
    <xsd:import namespace="591793de-5a7a-4cc8-b53b-49d6bee49db9"/>
    <xsd:element name="properties">
      <xsd:complexType>
        <xsd:sequence>
          <xsd:element name="documentManagement">
            <xsd:complexType>
              <xsd:all>
                <xsd:element ref="ns2:Document_x0020_Type" minOccurs="0"/>
                <xsd:element ref="ns2:Purpose" minOccurs="0"/>
                <xsd:element ref="ns1:Language" minOccurs="0"/>
                <xsd:element ref="ns1:PublishingStartDate" minOccurs="0"/>
                <xsd:element ref="ns1:PublishingExpirationDate" minOccurs="0"/>
                <xsd:element ref="ns2:MediaServiceMetadata" minOccurs="0"/>
                <xsd:element ref="ns2:MediaServiceFastMetadata"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Language" ma:index="4" nillable="true" ma:displayName="Language" ma:default="English" ma:internalName="Language">
      <xsd:simpleType>
        <xsd:union memberTypes="dms:Text">
          <xsd:simpleType>
            <xsd:restriction base="dms:Choice">
              <xsd:enumeration value="Arabic (Saudi Arabia)"/>
              <xsd:enumeration value="Bulgarian (Bulgaria)"/>
              <xsd:enumeration value="Chinese (Hong Kong S.A.R.)"/>
              <xsd:enumeration value="Chinese (China)"/>
              <xsd:enumeration value="Chinese (Taiwan)"/>
              <xsd:enumeration value="Croatian (Croatia)"/>
              <xsd:enumeration value="Czech (Czech Republic)"/>
              <xsd:enumeration value="Danish (Denmark)"/>
              <xsd:enumeration value="Dutch (Netherlands)"/>
              <xsd:enumeration value="English"/>
              <xsd:enumeration value="Estonian (Estonia)"/>
              <xsd:enumeration value="Finnish (Finland)"/>
              <xsd:enumeration value="French (France)"/>
              <xsd:enumeration value="German (Germany)"/>
              <xsd:enumeration value="Greek (Greece)"/>
              <xsd:enumeration value="Hebrew (Israel)"/>
              <xsd:enumeration value="Hindi (India)"/>
              <xsd:enumeration value="Hungarian (Hungary)"/>
              <xsd:enumeration value="Indonesian (Indonesia)"/>
              <xsd:enumeration value="Italian (Italy)"/>
              <xsd:enumeration value="Japanese (Japan)"/>
              <xsd:enumeration value="Korean (Korea)"/>
              <xsd:enumeration value="Latvian (Latvia)"/>
              <xsd:enumeration value="Lithuanian (Lithuania)"/>
              <xsd:enumeration value="Malay (Malaysia)"/>
              <xsd:enumeration value="Norwegian (Bokmal) (Norway)"/>
              <xsd:enumeration value="Polish (Poland)"/>
              <xsd:enumeration value="Portuguese (Brazil)"/>
              <xsd:enumeration value="Portuguese (Portugal)"/>
              <xsd:enumeration value="Romanian (Romania)"/>
              <xsd:enumeration value="Russian (Russia)"/>
              <xsd:enumeration value="Serbian (Latin) (Serbia)"/>
              <xsd:enumeration value="Slovak (Slovakia)"/>
              <xsd:enumeration value="Slovenian (Slovenia)"/>
              <xsd:enumeration value="Spanish (Spain)"/>
              <xsd:enumeration value="Swedish (Sweden)"/>
              <xsd:enumeration value="Thai (Thailand)"/>
              <xsd:enumeration value="Turkish (Turkey)"/>
              <xsd:enumeration value="Ukrainian (Ukraine)"/>
              <xsd:enumeration value="Urdu (Islamic Republic of Pakistan)"/>
              <xsd:enumeration value="Vietnamese (Vietnam)"/>
            </xsd:restriction>
          </xsd:simpleType>
        </xsd:union>
      </xsd:simpleType>
    </xsd:element>
    <xsd:element name="PublishingStartDate" ma:index="5" nillable="true" ma:displayName="Scheduling Start Date" ma:description="Scheduling Start Date is a site column created by the Publishing feature. It is used to specify the date and time on which this page will first appear to site visitors." ma:internalName="PublishingStartDate">
      <xsd:simpleType>
        <xsd:restriction base="dms:Unknown"/>
      </xsd:simpleType>
    </xsd:element>
    <xsd:element name="PublishingExpirationDate" ma:index="6" nillable="true" ma:displayName="Scheduling End Date" ma:description="Scheduling End Date is a site column created by the Publishing feature. It is used to specify the date and time on which this page will no longer appear to site visitors." ma:internalName="PublishingExpirationDat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2189a21d-1a59-406d-a9d2-5adc1845e93e" elementFormDefault="qualified">
    <xsd:import namespace="http://schemas.microsoft.com/office/2006/documentManagement/types"/>
    <xsd:import namespace="http://schemas.microsoft.com/office/infopath/2007/PartnerControls"/>
    <xsd:element name="Document_x0020_Type" ma:index="2" nillable="true" ma:displayName="Document Type" ma:format="Dropdown" ma:internalName="Document_x0020_Type">
      <xsd:simpleType>
        <xsd:union memberTypes="dms:Text">
          <xsd:simpleType>
            <xsd:restriction base="dms:Choice">
              <xsd:enumeration value="Logo Package"/>
              <xsd:enumeration value="E-Mail Signature"/>
              <xsd:enumeration value="Guideline"/>
              <xsd:enumeration value="Boilerplate"/>
              <xsd:enumeration value="PowerPoint Master"/>
              <xsd:enumeration value="PowerPoint Slide Deck"/>
              <xsd:enumeration value="Word Template"/>
              <xsd:enumeration value="Word Document"/>
              <xsd:enumeration value="Letterhead"/>
              <xsd:enumeration value="Compliment Slip"/>
              <xsd:enumeration value="Brochure / Flyer"/>
              <xsd:enumeration value="Corporate Presentation"/>
              <xsd:enumeration value="Desktop Wallpaper"/>
              <xsd:enumeration value="Social Profile Header"/>
              <xsd:enumeration value="Video/Animation"/>
            </xsd:restriction>
          </xsd:simpleType>
        </xsd:union>
      </xsd:simpleType>
    </xsd:element>
    <xsd:element name="Purpose" ma:index="3" nillable="true" ma:displayName="Purpose" ma:format="Dropdown" ma:internalName="Purpose">
      <xsd:complexType>
        <xsd:complexContent>
          <xsd:extension base="dms:MultiChoiceFillIn">
            <xsd:sequence>
              <xsd:element name="Value" maxOccurs="unbounded" minOccurs="0" nillable="true">
                <xsd:simpleType>
                  <xsd:union memberTypes="dms:Text">
                    <xsd:simpleType>
                      <xsd:restriction base="dms:Choice">
                        <xsd:enumeration value="Artwork"/>
                        <xsd:enumeration value="Template"/>
                        <xsd:enumeration value="Background Knowledge"/>
                        <xsd:enumeration value="Internal-facing collateral"/>
                        <xsd:enumeration value="External-facing collateral"/>
                      </xsd:restriction>
                    </xsd:simpleType>
                  </xsd:union>
                </xsd:simpleType>
              </xsd:element>
            </xsd:sequence>
          </xsd:extension>
        </xsd:complexContent>
      </xsd:complexType>
    </xsd:element>
    <xsd:element name="MediaServiceMetadata" ma:index="9" nillable="true" ma:displayName="MediaServiceMetadata" ma:hidden="true" ma:internalName="MediaServiceMetadata" ma:readOnly="true">
      <xsd:simpleType>
        <xsd:restriction base="dms:Note"/>
      </xsd:simpleType>
    </xsd:element>
    <xsd:element name="MediaServiceFastMetadata" ma:index="10" nillable="true" ma:displayName="MediaServiceFastMetadata"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591793de-5a7a-4cc8-b53b-49d6bee49db9" elementFormDefault="qualified">
    <xsd:import namespace="http://schemas.microsoft.com/office/2006/documentManagement/types"/>
    <xsd:import namespace="http://schemas.microsoft.com/office/infopath/2007/PartnerControls"/>
    <xsd:element name="SharedWithUsers" ma:index="1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11"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anguage xmlns="http://schemas.microsoft.com/sharepoint/v3" xsi:nil="true"/>
    <PublishingStartDate xmlns="http://schemas.microsoft.com/sharepoint/v3" xsi:nil="true"/>
    <Document_x0020_Type xmlns="2189a21d-1a59-406d-a9d2-5adc1845e93e">PowerPoint Master</Document_x0020_Type>
    <Purpose xmlns="2189a21d-1a59-406d-a9d2-5adc1845e93e">
      <Value>Template</Value>
    </Purpose>
    <PublishingExpirationDate xmlns="http://schemas.microsoft.com/sharepoint/v3" xsi:nil="true"/>
  </documentManagement>
</p:properties>
</file>

<file path=customXml/itemProps1.xml><?xml version="1.0" encoding="utf-8"?>
<ds:datastoreItem xmlns:ds="http://schemas.openxmlformats.org/officeDocument/2006/customXml" ds:itemID="{64DC17AB-8AE3-47D3-8340-23BF259EEAC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2189a21d-1a59-406d-a9d2-5adc1845e93e"/>
    <ds:schemaRef ds:uri="591793de-5a7a-4cc8-b53b-49d6bee49db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15CA00FD-CBB4-40F8-9A75-9628C7701428}">
  <ds:schemaRefs>
    <ds:schemaRef ds:uri="http://schemas.microsoft.com/sharepoint/v3/contenttype/forms"/>
  </ds:schemaRefs>
</ds:datastoreItem>
</file>

<file path=customXml/itemProps3.xml><?xml version="1.0" encoding="utf-8"?>
<ds:datastoreItem xmlns:ds="http://schemas.openxmlformats.org/officeDocument/2006/customXml" ds:itemID="{B57FE517-324D-4717-8254-2F9B10B91F27}">
  <ds:schemaRefs>
    <ds:schemaRef ds:uri="http://schemas.microsoft.com/office/2006/metadata/properties"/>
    <ds:schemaRef ds:uri="http://schemas.microsoft.com/office/infopath/2007/PartnerControls"/>
    <ds:schemaRef ds:uri="http://purl.org/dc/elements/1.1/"/>
    <ds:schemaRef ds:uri="http://purl.org/dc/terms/"/>
    <ds:schemaRef ds:uri="http://schemas.openxmlformats.org/package/2006/metadata/core-properties"/>
    <ds:schemaRef ds:uri="591793de-5a7a-4cc8-b53b-49d6bee49db9"/>
    <ds:schemaRef ds:uri="http://schemas.microsoft.com/office/2006/documentManagement/types"/>
    <ds:schemaRef ds:uri="2189a21d-1a59-406d-a9d2-5adc1845e93e"/>
    <ds:schemaRef ds:uri="http://schemas.microsoft.com/sharepoint/v3"/>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Expleo</Template>
  <TotalTime>19568</TotalTime>
  <Words>2599</Words>
  <Application>Microsoft Office PowerPoint</Application>
  <PresentationFormat>Grand écran</PresentationFormat>
  <Paragraphs>726</Paragraphs>
  <Slides>34</Slides>
  <Notes>0</Notes>
  <HiddenSlides>0</HiddenSlides>
  <MMClips>0</MMClips>
  <ScaleCrop>false</ScaleCrop>
  <HeadingPairs>
    <vt:vector size="6" baseType="variant">
      <vt:variant>
        <vt:lpstr>Polices utilisées</vt:lpstr>
      </vt:variant>
      <vt:variant>
        <vt:i4>15</vt:i4>
      </vt:variant>
      <vt:variant>
        <vt:lpstr>Thème</vt:lpstr>
      </vt:variant>
      <vt:variant>
        <vt:i4>1</vt:i4>
      </vt:variant>
      <vt:variant>
        <vt:lpstr>Titres des diapositives</vt:lpstr>
      </vt:variant>
      <vt:variant>
        <vt:i4>34</vt:i4>
      </vt:variant>
    </vt:vector>
  </HeadingPairs>
  <TitlesOfParts>
    <vt:vector size="50" baseType="lpstr">
      <vt:lpstr>ＭＳ Ｐゴシック</vt:lpstr>
      <vt:lpstr>Arial</vt:lpstr>
      <vt:lpstr>Calibri</vt:lpstr>
      <vt:lpstr>Calibri Light</vt:lpstr>
      <vt:lpstr>Cambria Math</vt:lpstr>
      <vt:lpstr>Consolas</vt:lpstr>
      <vt:lpstr>Courier New</vt:lpstr>
      <vt:lpstr>Garamond</vt:lpstr>
      <vt:lpstr>Lato</vt:lpstr>
      <vt:lpstr>Lato Light</vt:lpstr>
      <vt:lpstr>Lucida Console</vt:lpstr>
      <vt:lpstr>Symbol</vt:lpstr>
      <vt:lpstr>Times New Roman</vt:lpstr>
      <vt:lpstr>Verdana</vt:lpstr>
      <vt:lpstr>Wingdings</vt:lpstr>
      <vt:lpstr>Expleo</vt:lpstr>
      <vt:lpstr>INSA Text mining</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Airbus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 42pt, bold max. 3 lines</dc:title>
  <dc:creator>LAFFOND, Anthony (ASSYSTEM FRANCE)</dc:creator>
  <cp:lastModifiedBy>Anthony Laffond</cp:lastModifiedBy>
  <cp:revision>266</cp:revision>
  <dcterms:created xsi:type="dcterms:W3CDTF">2019-02-18T12:38:11Z</dcterms:created>
  <dcterms:modified xsi:type="dcterms:W3CDTF">2019-10-04T10:39:22Z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0x010100110A80491BFC7843A1B8B81ED8B499B8</vt:lpwstr>
  </property>
</Properties>
</file>